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256" r:id="rId2"/>
    <p:sldId id="281" r:id="rId3"/>
    <p:sldId id="282" r:id="rId4"/>
    <p:sldId id="283" r:id="rId5"/>
    <p:sldId id="284" r:id="rId6"/>
    <p:sldId id="285" r:id="rId7"/>
    <p:sldId id="286" r:id="rId8"/>
    <p:sldId id="287" r:id="rId9"/>
    <p:sldId id="288" r:id="rId10"/>
  </p:sldIdLst>
  <p:sldSz cx="12192000" cy="6858000"/>
  <p:notesSz cx="12192000" cy="6858000"/>
  <p:embeddedFontLst>
    <p:embeddedFont>
      <p:font typeface="Calibri" panose="020F0502020204030204" pitchFamily="34" charset="0"/>
      <p:regular r:id="rId12"/>
      <p:bold r:id="rId13"/>
      <p:italic r:id="rId14"/>
      <p:boldItalic r:id="rId15"/>
    </p:embeddedFont>
    <p:embeddedFont>
      <p:font typeface="Montserrat" panose="00000500000000000000" pitchFamily="2" charset="-52"/>
      <p:regular r:id="rId16"/>
      <p:bold r:id="rId17"/>
      <p:italic r:id="rId18"/>
      <p:boldItalic r:id="rId19"/>
    </p:embeddedFont>
    <p:embeddedFont>
      <p:font typeface="Montserrat SemiBold" panose="00000700000000000000" pitchFamily="2" charset="-52"/>
      <p:bold r:id="rId20"/>
      <p:boldItalic r:id="rId21"/>
    </p:embeddedFont>
  </p:embeddedFontLst>
  <p:defaultText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p15:clr>
            <a:srgbClr val="A4A3A4"/>
          </p15:clr>
        </p15:guide>
        <p15:guide id="2" pos="3863">
          <p15:clr>
            <a:srgbClr val="A4A3A4"/>
          </p15:clr>
        </p15:guide>
        <p15:guide id="3" orient="horz" pos="12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3FDE45-AF77-4B5C-9715-49D594BDF05E}">
  <a:tblStyle styleId="{0E3FDE45-AF77-4B5C-9715-49D594BDF05E}" styleName="Светлый стиль 1 — акцент 2">
    <a:wholeTbl>
      <a:tcTxStyle>
        <a:fontRef idx="minor">
          <a:srgbClr val="000000"/>
        </a:fontRef>
        <a:schemeClr val="tx1"/>
      </a:tcTxStyle>
      <a:tcStyle>
        <a:tcBdr>
          <a:left>
            <a:ln w="12700">
              <a:noFill/>
            </a:ln>
          </a:left>
          <a:right>
            <a:ln w="12700">
              <a:noFill/>
            </a:ln>
          </a:right>
          <a:top>
            <a:ln w="12700">
              <a:solidFill>
                <a:schemeClr val="accent2"/>
              </a:solidFill>
            </a:ln>
          </a:top>
          <a:bottom>
            <a:ln w="12700">
              <a:solidFill>
                <a:schemeClr val="accent2"/>
              </a:solidFill>
            </a:ln>
          </a:bottom>
          <a:insideH>
            <a:ln w="12700">
              <a:noFill/>
            </a:ln>
          </a:insideH>
          <a:insideV>
            <a:ln w="12700">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fill>
          <a:solidFill>
            <a:schemeClr val="accent2">
              <a:alpha val="20000"/>
            </a:schemeClr>
          </a:solidFill>
        </a:fill>
      </a:tcStyle>
    </a:band2V>
    <a:lastCol>
      <a:tcStyle>
        <a:tcBdr/>
      </a:tcStyle>
    </a:lastCol>
    <a:firstCol>
      <a:tcStyle>
        <a:tcBdr/>
      </a:tcStyle>
    </a:firstCol>
    <a:lastRow>
      <a:tcStyle>
        <a:tcBdr>
          <a:top>
            <a:ln w="12700">
              <a:solidFill>
                <a:schemeClr val="accent2"/>
              </a:solidFill>
            </a:ln>
          </a:top>
        </a:tcBdr>
        <a:fill>
          <a:noFill/>
        </a:fill>
      </a:tcStyle>
    </a:lastRow>
    <a:seCell>
      <a:tcStyle>
        <a:tcBdr/>
      </a:tcStyle>
    </a:seCell>
    <a:swCell>
      <a:tcStyle>
        <a:tcBdr/>
      </a:tcStyle>
    </a:swCell>
    <a:firstRow>
      <a:tcStyle>
        <a:tcBdr>
          <a:bottom>
            <a:ln w="12700">
              <a:solidFill>
                <a:schemeClr val="accent2"/>
              </a:solidFill>
            </a:ln>
          </a:bottom>
        </a:tcBdr>
        <a:fill>
          <a:noFill/>
        </a:fill>
      </a:tcStyle>
    </a:firstRow>
    <a:neCell>
      <a:tcStyle>
        <a:tcBdr/>
      </a:tcStyle>
    </a:neCell>
    <a:nwCell>
      <a:tcStyle>
        <a:tcBdr/>
      </a:tcStyle>
    </a:nwCell>
  </a:tblStyle>
  <a:tblStyle styleId="{7E9639D4-E3E2-4D34-9284-5A2195B3D0D7}" styleName="Светлый стиль 2">
    <a:wholeTbl>
      <a:tcTxStyle>
        <a:fontRef idx="minor">
          <a:srgbClr val="000000"/>
        </a:fontRef>
        <a:schemeClr val="tx1"/>
      </a:tcTxStyle>
      <a:tcStyle>
        <a:tcBdr>
          <a:left>
            <a:lnRef idx="1">
              <a:schemeClr val="tx1"/>
            </a:lnRef>
          </a:left>
          <a:right>
            <a:lnRef idx="1">
              <a:schemeClr val="tx1"/>
            </a:lnRef>
          </a:right>
          <a:top>
            <a:lnRef idx="1">
              <a:schemeClr val="tx1"/>
            </a:lnRef>
          </a:top>
          <a:bottom>
            <a:lnRef idx="1">
              <a:schemeClr val="tx1"/>
            </a:lnRef>
          </a:bottom>
          <a:insideH>
            <a:ln w="12700">
              <a:noFill/>
            </a:ln>
          </a:insideH>
          <a:insideV>
            <a:ln w="12700">
              <a:noFill/>
            </a:ln>
          </a:insideV>
        </a:tcBdr>
        <a:fill>
          <a:noFill/>
        </a:fill>
      </a:tcStyle>
    </a:wholeTbl>
    <a:band1H>
      <a:tcStyle>
        <a:tcBdr>
          <a:top>
            <a:lnRef idx="1">
              <a:schemeClr val="tx1"/>
            </a:lnRef>
          </a:top>
          <a:bottom>
            <a:lnRef idx="1">
              <a:schemeClr val="tx1"/>
            </a:lnRef>
          </a:bottom>
        </a:tcBdr>
      </a:tcStyle>
    </a:band1H>
    <a:band2H>
      <a:tcStyle>
        <a:tcBdr/>
      </a:tcStyle>
    </a:band2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Style>
        <a:tcBdr/>
      </a:tcStyle>
    </a:lastCol>
    <a:firstCol>
      <a:tcStyle>
        <a:tcBdr/>
      </a:tcStyle>
    </a:firstCol>
    <a:lastRow>
      <a:tcStyle>
        <a:tcBdr>
          <a:top>
            <a:ln w="50800">
              <a:solidFill>
                <a:schemeClr val="tx1"/>
              </a:solidFill>
            </a:ln>
          </a:top>
        </a:tcBdr>
      </a:tcStyle>
    </a:lastRow>
    <a:seCell>
      <a:tcStyle>
        <a:tcBdr/>
      </a:tcStyle>
    </a:seCell>
    <a:swCell>
      <a:tcStyle>
        <a:tcBdr/>
      </a:tcStyle>
    </a:swCell>
    <a:firstRow>
      <a:tcTxStyle b="on">
        <a:fontRef idx="minor">
          <a:srgbClr val="000000"/>
        </a:fontRef>
        <a:schemeClr val="bg1"/>
      </a:tcTxStyle>
      <a:tcStyle>
        <a:tcBdr/>
        <a:fillRef idx="1">
          <a:schemeClr val="tx1"/>
        </a:fillRef>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7" d="100"/>
          <a:sy n="77" d="100"/>
        </p:scale>
        <p:origin x="883" y="62"/>
      </p:cViewPr>
      <p:guideLst>
        <p:guide orient="horz" pos="4088"/>
        <p:guide pos="3863"/>
        <p:guide orient="horz" pos="12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C5B26EF7-96BD-4D55-A49B-0635E9FACAB9}" type="datetimeFigureOut">
              <a:rPr lang="ru-RU" smtClean="0"/>
              <a:t>18.04.2024</a:t>
            </a:fld>
            <a:endParaRPr lang="ru-RU"/>
          </a:p>
        </p:txBody>
      </p:sp>
      <p:sp>
        <p:nvSpPr>
          <p:cNvPr id="4" name="Образ слайда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AE9BAE7-F1C8-4D10-95CA-2F066A04E5B1}" type="slidenum">
              <a:rPr lang="ru-RU" smtClean="0"/>
              <a:t>‹#›</a:t>
            </a:fld>
            <a:endParaRPr lang="ru-RU"/>
          </a:p>
        </p:txBody>
      </p:sp>
    </p:spTree>
    <p:extLst>
      <p:ext uri="{BB962C8B-B14F-4D97-AF65-F5344CB8AC3E}">
        <p14:creationId xmlns:p14="http://schemas.microsoft.com/office/powerpoint/2010/main" val="2886708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AE9BAE7-F1C8-4D10-95CA-2F066A04E5B1}" type="slidenum">
              <a:rPr lang="ru-RU" smtClean="0"/>
              <a:t>4</a:t>
            </a:fld>
            <a:endParaRPr lang="ru-RU"/>
          </a:p>
        </p:txBody>
      </p:sp>
    </p:spTree>
    <p:extLst>
      <p:ext uri="{BB962C8B-B14F-4D97-AF65-F5344CB8AC3E}">
        <p14:creationId xmlns:p14="http://schemas.microsoft.com/office/powerpoint/2010/main" val="3182514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Титульный слайд">
    <p:spTree>
      <p:nvGrpSpPr>
        <p:cNvPr id="1" name=""/>
        <p:cNvGrpSpPr/>
        <p:nvPr/>
      </p:nvGrpSpPr>
      <p:grpSpPr bwMode="auto">
        <a:xfrm>
          <a:off x="0" y="0"/>
          <a:ext cx="0" cy="0"/>
          <a:chOff x="0" y="0"/>
          <a:chExt cx="0" cy="0"/>
        </a:xfrm>
      </p:grpSpPr>
      <p:pic>
        <p:nvPicPr>
          <p:cNvPr id="12" name="Рисунок 11"/>
          <p:cNvPicPr>
            <a:picLocks noChangeAspect="1"/>
          </p:cNvPicPr>
          <p:nvPr userDrawn="1"/>
        </p:nvPicPr>
        <p:blipFill>
          <a:blip r:embed="rId2"/>
          <a:srcRect t="2573" b="2572"/>
          <a:stretch/>
        </p:blipFill>
        <p:spPr bwMode="auto">
          <a:xfrm>
            <a:off x="-35560" y="-31900"/>
            <a:ext cx="3650615" cy="6925460"/>
          </a:xfrm>
          <a:prstGeom prst="rect">
            <a:avLst/>
          </a:prstGeom>
        </p:spPr>
      </p:pic>
      <p:sp>
        <p:nvSpPr>
          <p:cNvPr id="13" name="Прямоугольник 12"/>
          <p:cNvSpPr/>
          <p:nvPr userDrawn="1"/>
        </p:nvSpPr>
        <p:spPr bwMode="auto">
          <a:xfrm>
            <a:off x="3615054" y="-31900"/>
            <a:ext cx="8576945" cy="688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35" name="Текст 34"/>
          <p:cNvSpPr>
            <a:spLocks noGrp="1"/>
          </p:cNvSpPr>
          <p:nvPr>
            <p:ph type="body" sz="quarter" idx="12" hasCustomPrompt="1"/>
          </p:nvPr>
        </p:nvSpPr>
        <p:spPr bwMode="auto">
          <a:xfrm>
            <a:off x="3800791" y="6024880"/>
            <a:ext cx="8056247" cy="746760"/>
          </a:xfrm>
        </p:spPr>
        <p:txBody>
          <a:bodyPr>
            <a:noAutofit/>
          </a:bodyPr>
          <a:lstStyle>
            <a:lvl1pPr marL="0" indent="0" algn="l">
              <a:lnSpc>
                <a:spcPct val="100000"/>
              </a:lnSpc>
              <a:spcBef>
                <a:spcPts val="0"/>
              </a:spcBef>
              <a:buNone/>
              <a:defRPr sz="1600">
                <a:solidFill>
                  <a:schemeClr val="accent6"/>
                </a:solidFill>
              </a:defRPr>
            </a:lvl1pPr>
          </a:lstStyle>
          <a:p>
            <a:pPr algn="l">
              <a:defRPr/>
            </a:pPr>
            <a:r>
              <a:rPr lang="ru-RU"/>
              <a:t>Поле для дополнительной информации (16</a:t>
            </a:r>
            <a:r>
              <a:rPr lang="en-US"/>
              <a:t>pt</a:t>
            </a:r>
            <a:r>
              <a:rPr lang="ru-RU"/>
              <a:t>)</a:t>
            </a:r>
            <a:br>
              <a:rPr lang="ru-RU"/>
            </a:br>
            <a:r>
              <a:rPr lang="ru-RU"/>
              <a:t>(пример: Фамилия Имя Отчество; Должность; Место проведения)</a:t>
            </a:r>
            <a:endParaRPr/>
          </a:p>
        </p:txBody>
      </p:sp>
      <p:sp>
        <p:nvSpPr>
          <p:cNvPr id="40" name="Текст 39"/>
          <p:cNvSpPr>
            <a:spLocks noGrp="1"/>
          </p:cNvSpPr>
          <p:nvPr>
            <p:ph type="body" sz="quarter" idx="13" hasCustomPrompt="1"/>
          </p:nvPr>
        </p:nvSpPr>
        <p:spPr bwMode="auto">
          <a:xfrm>
            <a:off x="3800791" y="4003199"/>
            <a:ext cx="8050849" cy="1655762"/>
          </a:xfrm>
        </p:spPr>
        <p:txBody>
          <a:bodyPr/>
          <a:lstStyle>
            <a:lvl1pPr marL="0" indent="0">
              <a:buNone/>
              <a:defRPr sz="2400"/>
            </a:lvl1pPr>
          </a:lstStyle>
          <a:p>
            <a:pPr marL="0" marR="0" lvl="0" indent="0" algn="l" defTabSz="914400">
              <a:lnSpc>
                <a:spcPct val="90000"/>
              </a:lnSpc>
              <a:spcBef>
                <a:spcPts val="1000"/>
              </a:spcBef>
              <a:spcAft>
                <a:spcPts val="0"/>
              </a:spcAft>
              <a:buClrTx/>
              <a:buSzTx/>
              <a:buFont typeface="Arial"/>
              <a:buNone/>
              <a:defRPr/>
            </a:pPr>
            <a:r>
              <a:rPr lang="ru-RU">
                <a:latin typeface="Montserrat"/>
              </a:rPr>
              <a:t>Если информации много, то</a:t>
            </a:r>
            <a:r>
              <a:rPr lang="en-US">
                <a:latin typeface="Montserrat"/>
              </a:rPr>
              <a:t> </a:t>
            </a:r>
            <a:r>
              <a:rPr lang="ru-RU">
                <a:latin typeface="Montserrat"/>
              </a:rPr>
              <a:t>рекомендуется </a:t>
            </a:r>
            <a:r>
              <a:rPr lang="en-US">
                <a:latin typeface="Montserrat"/>
              </a:rPr>
              <a:t> </a:t>
            </a:r>
            <a:r>
              <a:rPr lang="ru-RU">
                <a:latin typeface="Montserrat"/>
              </a:rPr>
              <a:t> использовать подзаголовок (24</a:t>
            </a:r>
            <a:r>
              <a:rPr lang="en-US">
                <a:latin typeface="Montserrat"/>
              </a:rPr>
              <a:t>pt</a:t>
            </a:r>
            <a:r>
              <a:rPr lang="ru-RU">
                <a:latin typeface="Montserrat"/>
              </a:rPr>
              <a:t>)</a:t>
            </a:r>
            <a:endParaRPr/>
          </a:p>
          <a:p>
            <a:pPr lvl="0">
              <a:defRPr/>
            </a:pPr>
            <a:endParaRPr lang="ru-RU"/>
          </a:p>
        </p:txBody>
      </p:sp>
      <p:sp>
        <p:nvSpPr>
          <p:cNvPr id="42" name="Текст 41"/>
          <p:cNvSpPr>
            <a:spLocks noGrp="1"/>
          </p:cNvSpPr>
          <p:nvPr>
            <p:ph type="body" sz="quarter" idx="14" hasCustomPrompt="1"/>
          </p:nvPr>
        </p:nvSpPr>
        <p:spPr bwMode="auto">
          <a:xfrm>
            <a:off x="488435" y="6024880"/>
            <a:ext cx="2638182" cy="335280"/>
          </a:xfrm>
        </p:spPr>
        <p:txBody>
          <a:bodyPr anchor="t">
            <a:noAutofit/>
          </a:bodyPr>
          <a:lstStyle>
            <a:lvl1pPr marL="0" indent="0" algn="ctr">
              <a:buNone/>
              <a:defRPr sz="1600" b="0">
                <a:solidFill>
                  <a:schemeClr val="bg1"/>
                </a:solidFill>
                <a:latin typeface="+mj-lt"/>
              </a:defRPr>
            </a:lvl1pPr>
            <a:lvl2pPr algn="ctr">
              <a:defRPr sz="1600" b="1">
                <a:solidFill>
                  <a:schemeClr val="bg1"/>
                </a:solidFill>
                <a:latin typeface="+mn-lt"/>
              </a:defRPr>
            </a:lvl2pPr>
          </a:lstStyle>
          <a:p>
            <a:pPr marL="0" marR="0" lvl="0" indent="0" algn="l" defTabSz="914400">
              <a:lnSpc>
                <a:spcPct val="90000"/>
              </a:lnSpc>
              <a:spcBef>
                <a:spcPts val="1000"/>
              </a:spcBef>
              <a:spcAft>
                <a:spcPts val="0"/>
              </a:spcAft>
              <a:buClrTx/>
              <a:buSzTx/>
              <a:buFont typeface="Arial"/>
              <a:buNone/>
              <a:defRPr/>
            </a:pPr>
            <a:r>
              <a:rPr lang="ru-RU"/>
              <a:t>Дата (хх.хх.хххх г.)</a:t>
            </a:r>
            <a:endParaRPr/>
          </a:p>
        </p:txBody>
      </p:sp>
      <p:sp>
        <p:nvSpPr>
          <p:cNvPr id="47" name="Заголовок 46"/>
          <p:cNvSpPr>
            <a:spLocks noGrp="1"/>
          </p:cNvSpPr>
          <p:nvPr>
            <p:ph type="title" hasCustomPrompt="1"/>
          </p:nvPr>
        </p:nvSpPr>
        <p:spPr bwMode="auto">
          <a:xfrm>
            <a:off x="3806188" y="1396366"/>
            <a:ext cx="8045451" cy="2032634"/>
          </a:xfrm>
        </p:spPr>
        <p:txBody>
          <a:bodyPr/>
          <a:lstStyle>
            <a:lvl1pPr>
              <a:defRPr sz="4000" b="0">
                <a:latin typeface="Montserrat SemiBold"/>
              </a:defRPr>
            </a:lvl1pPr>
          </a:lstStyle>
          <a:p>
            <a:pPr>
              <a:defRPr/>
            </a:pPr>
            <a:r>
              <a:rPr lang="ru-RU" sz="4000">
                <a:latin typeface="Montserrat"/>
              </a:rPr>
              <a:t>Название презентации может быть набрано </a:t>
            </a:r>
            <a:br>
              <a:rPr lang="ru-RU" sz="4000">
                <a:latin typeface="Montserrat"/>
              </a:rPr>
            </a:br>
            <a:r>
              <a:rPr lang="ru-RU" sz="4000">
                <a:latin typeface="Montserrat"/>
              </a:rPr>
              <a:t>в две или три строки</a:t>
            </a:r>
            <a:r>
              <a:rPr lang="en-US" sz="4000">
                <a:latin typeface="Montserrat"/>
              </a:rPr>
              <a:t> (</a:t>
            </a:r>
            <a:r>
              <a:rPr lang="ru-RU" sz="4000">
                <a:latin typeface="Montserrat"/>
              </a:rPr>
              <a:t>40</a:t>
            </a:r>
            <a:r>
              <a:rPr lang="en-US" sz="4000">
                <a:latin typeface="Montserrat"/>
              </a:rPr>
              <a:t>pt)</a:t>
            </a:r>
            <a:endParaRPr lang="ru-RU"/>
          </a:p>
        </p:txBody>
      </p:sp>
      <p:pic>
        <p:nvPicPr>
          <p:cNvPr id="9" name="Рисунок 8"/>
          <p:cNvPicPr>
            <a:picLocks noChangeAspect="1"/>
          </p:cNvPicPr>
          <p:nvPr userDrawn="1"/>
        </p:nvPicPr>
        <p:blipFill>
          <a:blip r:embed="rId3"/>
          <a:stretch/>
        </p:blipFill>
        <p:spPr bwMode="auto">
          <a:xfrm>
            <a:off x="697047" y="404842"/>
            <a:ext cx="2185400" cy="67339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6375" cy="365125"/>
          </a:xfrm>
        </p:spPr>
        <p:txBody>
          <a:bodyPr/>
          <a:lstStyle/>
          <a:p>
            <a:pPr>
              <a:defRPr/>
            </a:pPr>
            <a:fld id="{56DCE2C9-06B9-4058-BEBD-6FDE8D61F8A0}" type="slidenum">
              <a:rPr lang="ru-RU"/>
              <a:t>‹#›</a:t>
            </a:fld>
            <a:endParaRPr lang="ru-RU"/>
          </a:p>
        </p:txBody>
      </p:sp>
      <p:sp>
        <p:nvSpPr>
          <p:cNvPr id="15" name="Текст 14"/>
          <p:cNvSpPr>
            <a:spLocks noGrp="1"/>
          </p:cNvSpPr>
          <p:nvPr>
            <p:ph type="body" sz="quarter" idx="14" hasCustomPrompt="1"/>
          </p:nvPr>
        </p:nvSpPr>
        <p:spPr bwMode="auto">
          <a:xfrm>
            <a:off x="479424" y="1922465"/>
            <a:ext cx="5616576" cy="729294"/>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графика может быть набрано в две или три строки</a:t>
            </a:r>
            <a:r>
              <a:rPr lang="ru-RU" sz="1600">
                <a:latin typeface="Montserrat"/>
              </a:rPr>
              <a:t> </a:t>
            </a:r>
            <a:r>
              <a:rPr lang="ru-RU"/>
              <a:t>(16</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33" name="Диаграмма 32"/>
          <p:cNvSpPr>
            <a:spLocks noGrp="1"/>
          </p:cNvSpPr>
          <p:nvPr>
            <p:ph type="chart" sz="quarter" idx="19" hasCustomPrompt="1"/>
          </p:nvPr>
        </p:nvSpPr>
        <p:spPr bwMode="auto">
          <a:xfrm>
            <a:off x="6356350" y="1923100"/>
            <a:ext cx="5353050" cy="4249100"/>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4" name="Текст 21"/>
          <p:cNvSpPr>
            <a:spLocks noGrp="1"/>
          </p:cNvSpPr>
          <p:nvPr>
            <p:ph type="body" sz="quarter" idx="19" hasCustomPrompt="1"/>
          </p:nvPr>
        </p:nvSpPr>
        <p:spPr bwMode="auto">
          <a:xfrm>
            <a:off x="6280470"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Диаграмма 32"/>
          <p:cNvSpPr>
            <a:spLocks noGrp="1"/>
          </p:cNvSpPr>
          <p:nvPr>
            <p:ph type="chart" sz="quarter" idx="22" hasCustomPrompt="1"/>
          </p:nvPr>
        </p:nvSpPr>
        <p:spPr bwMode="auto">
          <a:xfrm>
            <a:off x="482600" y="1746941"/>
            <a:ext cx="5430519"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2" name="Диаграмма 32"/>
          <p:cNvSpPr>
            <a:spLocks noGrp="1"/>
          </p:cNvSpPr>
          <p:nvPr>
            <p:ph type="chart" sz="quarter" idx="23" hasCustomPrompt="1"/>
          </p:nvPr>
        </p:nvSpPr>
        <p:spPr bwMode="auto">
          <a:xfrm>
            <a:off x="6275704" y="1746941"/>
            <a:ext cx="5433695"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Текст 3"/>
          <p:cNvSpPr>
            <a:spLocks noGrp="1"/>
          </p:cNvSpPr>
          <p:nvPr>
            <p:ph type="body" sz="quarter" idx="24"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6" name="Текст 21"/>
          <p:cNvSpPr>
            <a:spLocks noGrp="1"/>
          </p:cNvSpPr>
          <p:nvPr>
            <p:ph type="body" sz="quarter" idx="21" hasCustomPrompt="1"/>
          </p:nvPr>
        </p:nvSpPr>
        <p:spPr bwMode="auto">
          <a:xfrm>
            <a:off x="8153399" y="1705608"/>
            <a:ext cx="3544246" cy="45326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Если диаграмма содержит цветовое кодирование или условные обозначения, убедитесь, что вы объяснили их значение. Дайте краткий вывод о том, что показывает диаграмма и что можно сделать на основе ее данных.</a:t>
            </a:r>
            <a:endParaRPr/>
          </a:p>
        </p:txBody>
      </p:sp>
      <p:sp>
        <p:nvSpPr>
          <p:cNvPr id="12" name="Диаграмма 32"/>
          <p:cNvSpPr>
            <a:spLocks noGrp="1"/>
          </p:cNvSpPr>
          <p:nvPr>
            <p:ph type="chart" sz="quarter" idx="22" hasCustomPrompt="1"/>
          </p:nvPr>
        </p:nvSpPr>
        <p:spPr bwMode="auto">
          <a:xfrm>
            <a:off x="479425"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21"/>
          <p:cNvSpPr>
            <a:spLocks noGrp="1"/>
          </p:cNvSpPr>
          <p:nvPr>
            <p:ph type="body" sz="quarter" idx="24" hasCustomPrompt="1"/>
          </p:nvPr>
        </p:nvSpPr>
        <p:spPr bwMode="auto">
          <a:xfrm>
            <a:off x="479425" y="5296534"/>
            <a:ext cx="3544245"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6" name="Текст 21"/>
          <p:cNvSpPr>
            <a:spLocks noGrp="1"/>
          </p:cNvSpPr>
          <p:nvPr>
            <p:ph type="body" sz="quarter" idx="25" hasCustomPrompt="1"/>
          </p:nvPr>
        </p:nvSpPr>
        <p:spPr bwMode="auto">
          <a:xfrm>
            <a:off x="4316412" y="5290183"/>
            <a:ext cx="3544247"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2" name="Диаграмма 32"/>
          <p:cNvSpPr>
            <a:spLocks noGrp="1"/>
          </p:cNvSpPr>
          <p:nvPr>
            <p:ph type="chart" sz="quarter" idx="22" hasCustomPrompt="1"/>
          </p:nvPr>
        </p:nvSpPr>
        <p:spPr bwMode="auto">
          <a:xfrm>
            <a:off x="479425"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5" name="Диаграмма 32"/>
          <p:cNvSpPr>
            <a:spLocks noGrp="1"/>
          </p:cNvSpPr>
          <p:nvPr>
            <p:ph type="chart" sz="quarter" idx="24" hasCustomPrompt="1"/>
          </p:nvPr>
        </p:nvSpPr>
        <p:spPr bwMode="auto">
          <a:xfrm>
            <a:off x="8153399"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6" name="Текст 3"/>
          <p:cNvSpPr>
            <a:spLocks noGrp="1"/>
          </p:cNvSpPr>
          <p:nvPr>
            <p:ph type="body" sz="quarter" idx="25"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21"/>
          <p:cNvSpPr>
            <a:spLocks noGrp="1"/>
          </p:cNvSpPr>
          <p:nvPr>
            <p:ph type="body" sz="quarter" idx="27" hasCustomPrompt="1"/>
          </p:nvPr>
        </p:nvSpPr>
        <p:spPr bwMode="auto">
          <a:xfrm>
            <a:off x="482600"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7" name="Текст 21"/>
          <p:cNvSpPr>
            <a:spLocks noGrp="1"/>
          </p:cNvSpPr>
          <p:nvPr>
            <p:ph type="body" sz="quarter" idx="28" hasCustomPrompt="1"/>
          </p:nvPr>
        </p:nvSpPr>
        <p:spPr bwMode="auto">
          <a:xfrm>
            <a:off x="482600"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18" name="Текст 21"/>
          <p:cNvSpPr>
            <a:spLocks noGrp="1"/>
          </p:cNvSpPr>
          <p:nvPr>
            <p:ph type="body" sz="quarter" idx="29" hasCustomPrompt="1"/>
          </p:nvPr>
        </p:nvSpPr>
        <p:spPr bwMode="auto">
          <a:xfrm>
            <a:off x="4327052"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9" name="Текст 21"/>
          <p:cNvSpPr>
            <a:spLocks noGrp="1"/>
          </p:cNvSpPr>
          <p:nvPr>
            <p:ph type="body" sz="quarter" idx="30" hasCustomPrompt="1"/>
          </p:nvPr>
        </p:nvSpPr>
        <p:spPr bwMode="auto">
          <a:xfrm>
            <a:off x="4327051"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20" name="Текст 21"/>
          <p:cNvSpPr>
            <a:spLocks noGrp="1"/>
          </p:cNvSpPr>
          <p:nvPr>
            <p:ph type="body" sz="quarter" idx="31" hasCustomPrompt="1"/>
          </p:nvPr>
        </p:nvSpPr>
        <p:spPr bwMode="auto">
          <a:xfrm>
            <a:off x="8168328"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21" name="Текст 21"/>
          <p:cNvSpPr>
            <a:spLocks noGrp="1"/>
          </p:cNvSpPr>
          <p:nvPr>
            <p:ph type="body" sz="quarter" idx="32" hasCustomPrompt="1"/>
          </p:nvPr>
        </p:nvSpPr>
        <p:spPr bwMode="auto">
          <a:xfrm>
            <a:off x="8168327"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23"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828799"/>
            <a:ext cx="3544247"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4" name="Текст 21"/>
          <p:cNvSpPr>
            <a:spLocks noGrp="1"/>
          </p:cNvSpPr>
          <p:nvPr>
            <p:ph type="body" sz="quarter" idx="19" hasCustomPrompt="1"/>
          </p:nvPr>
        </p:nvSpPr>
        <p:spPr bwMode="auto">
          <a:xfrm>
            <a:off x="4316412" y="1828637"/>
            <a:ext cx="3544249" cy="440452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6" name="Текст 21"/>
          <p:cNvSpPr>
            <a:spLocks noGrp="1"/>
          </p:cNvSpPr>
          <p:nvPr>
            <p:ph type="body" sz="quarter" idx="21" hasCustomPrompt="1"/>
          </p:nvPr>
        </p:nvSpPr>
        <p:spPr bwMode="auto">
          <a:xfrm>
            <a:off x="8153399" y="1828799"/>
            <a:ext cx="3556000"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738315"/>
            <a:ext cx="11233150" cy="4499924"/>
          </a:xfrm>
        </p:spPr>
        <p:txBody>
          <a:bodyPr numCol="3" spcCol="360000"/>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ru-RU"/>
            </a:b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8"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2" name="Текст 21"/>
          <p:cNvSpPr>
            <a:spLocks noGrp="1"/>
          </p:cNvSpPr>
          <p:nvPr>
            <p:ph type="body" sz="quarter" idx="21" hasCustomPrompt="1"/>
          </p:nvPr>
        </p:nvSpPr>
        <p:spPr bwMode="auto">
          <a:xfrm>
            <a:off x="8255479" y="2440089"/>
            <a:ext cx="3457096" cy="3123949"/>
          </a:xfrm>
        </p:spPr>
        <p:txBody>
          <a:bodyPr/>
          <a:lstStyle>
            <a:lvl1pPr algn="l">
              <a:defRPr sz="1200" b="0">
                <a:latin typeface="+mn-lt"/>
              </a:defRPr>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(12pt). Несколько рекомендаций для описания таблицы:</a:t>
            </a:r>
            <a:br>
              <a:rPr lang="ru-RU"/>
            </a:br>
            <a:r>
              <a:rPr lang="ru-RU"/>
              <a:t> 1. Перед тем, как описывать таблицу, убедитесь, что в ней содержится достаточно информации, и она действительно необходима для вашей аудитории. </a:t>
            </a:r>
            <a:br>
              <a:rPr lang="ru-RU"/>
            </a:br>
            <a:r>
              <a:rPr lang="ru-RU"/>
              <a:t>2. Хорошее описание таблицы должно включать в себя не только факты и данные, но и основные выводы, которые можно сделать на основе этих данных. </a:t>
            </a:r>
            <a:br>
              <a:rPr lang="ru-RU"/>
            </a:br>
            <a:r>
              <a:rPr lang="ru-RU"/>
              <a:t>3. Используйте ясный и простой язык, чтобы ваше описание было понятно всем пользователям.</a:t>
            </a:r>
            <a:endParaRPr/>
          </a:p>
          <a:p>
            <a:pPr marL="0" marR="0" lvl="0" indent="0" algn="just" defTabSz="914400">
              <a:lnSpc>
                <a:spcPct val="90000"/>
              </a:lnSpc>
              <a:spcBef>
                <a:spcPts val="1000"/>
              </a:spcBef>
              <a:spcAft>
                <a:spcPts val="0"/>
              </a:spcAft>
              <a:buClrTx/>
              <a:buSzTx/>
              <a:buFontTx/>
              <a:buNone/>
              <a:defRPr/>
            </a:pPr>
            <a:endParaRPr lang="ru-RU"/>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7673975" cy="3123949"/>
          </a:xfrm>
        </p:spPr>
        <p:txBody>
          <a:bodyPr anchor="ctr"/>
          <a:lstStyle>
            <a:lvl1pPr algn="ctr">
              <a:defRPr/>
            </a:lvl1pPr>
          </a:lstStyle>
          <a:p>
            <a:pPr>
              <a:defRPr/>
            </a:pPr>
            <a:r>
              <a:rPr lang="ru-RU"/>
              <a:t>Таблица</a:t>
            </a:r>
            <a:endParaRPr/>
          </a:p>
        </p:txBody>
      </p:sp>
      <p:sp>
        <p:nvSpPr>
          <p:cNvPr id="15"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2">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11228385" cy="3123949"/>
          </a:xfrm>
        </p:spPr>
        <p:txBody>
          <a:bodyPr anchor="ctr"/>
          <a:lstStyle>
            <a:lvl1pPr algn="ctr">
              <a:defRPr/>
            </a:lvl1pPr>
          </a:lstStyle>
          <a:p>
            <a:pPr>
              <a:defRPr/>
            </a:pPr>
            <a:r>
              <a:rPr lang="ru-RU"/>
              <a:t>Таблица</a:t>
            </a:r>
            <a:endParaRPr/>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a:xfrm>
            <a:off x="479424" y="6356350"/>
            <a:ext cx="7673976" cy="365125"/>
          </a:xfrm>
        </p:spPr>
        <p:txBody>
          <a:bodyPr/>
          <a:lstStyle>
            <a:lvl1pPr algn="l">
              <a:defRPr/>
            </a:lvl1p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524375" y="1798320"/>
            <a:ext cx="7185025"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38925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6" y="2763520"/>
            <a:ext cx="389255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6" y="5603240"/>
            <a:ext cx="3892550"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4"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МТУСИ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6309042" y="1798320"/>
            <a:ext cx="5400358"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5616576" cy="853440"/>
          </a:xfrm>
        </p:spPr>
        <p:txBody>
          <a:bodyPr>
            <a:noAutofit/>
          </a:bodyPr>
          <a:lstStyle>
            <a:lvl1pPr algn="l">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7781926" y="1798320"/>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3" y="1798320"/>
            <a:ext cx="70548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7054850"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7054849"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9" name="Рисунок 12"/>
          <p:cNvSpPr>
            <a:spLocks noGrp="1"/>
          </p:cNvSpPr>
          <p:nvPr>
            <p:ph type="pic" sz="quarter" idx="19" hasCustomPrompt="1"/>
          </p:nvPr>
        </p:nvSpPr>
        <p:spPr bwMode="auto">
          <a:xfrm>
            <a:off x="7781926" y="4057332"/>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5"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3" name="Рисунок 12"/>
          <p:cNvSpPr>
            <a:spLocks noGrp="1"/>
          </p:cNvSpPr>
          <p:nvPr>
            <p:ph type="pic" sz="quarter" idx="18" hasCustomPrompt="1"/>
          </p:nvPr>
        </p:nvSpPr>
        <p:spPr bwMode="auto">
          <a:xfrm>
            <a:off x="6280470"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6280470"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5">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3544247"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p:txBody>
      </p:sp>
      <p:sp>
        <p:nvSpPr>
          <p:cNvPr id="3" name="Рисунок 12"/>
          <p:cNvSpPr>
            <a:spLocks noGrp="1"/>
          </p:cNvSpPr>
          <p:nvPr>
            <p:ph type="pic" sz="quarter" idx="18" hasCustomPrompt="1"/>
          </p:nvPr>
        </p:nvSpPr>
        <p:spPr bwMode="auto">
          <a:xfrm>
            <a:off x="4316413"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3510280"/>
            <a:ext cx="3544249"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5" name="Рисунок 12"/>
          <p:cNvSpPr>
            <a:spLocks noGrp="1"/>
          </p:cNvSpPr>
          <p:nvPr>
            <p:ph type="pic" sz="quarter" idx="20" hasCustomPrompt="1"/>
          </p:nvPr>
        </p:nvSpPr>
        <p:spPr bwMode="auto">
          <a:xfrm>
            <a:off x="8153399"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3510280"/>
            <a:ext cx="355600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6">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3" name="Рисунок 12"/>
          <p:cNvSpPr>
            <a:spLocks noGrp="1"/>
          </p:cNvSpPr>
          <p:nvPr>
            <p:ph type="pic" sz="quarter" idx="18" hasCustomPrompt="1"/>
          </p:nvPr>
        </p:nvSpPr>
        <p:spPr bwMode="auto">
          <a:xfrm>
            <a:off x="4316413"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5" name="Рисунок 12"/>
          <p:cNvSpPr>
            <a:spLocks noGrp="1"/>
          </p:cNvSpPr>
          <p:nvPr>
            <p:ph type="pic" sz="quarter" idx="20" hasCustomPrompt="1"/>
          </p:nvPr>
        </p:nvSpPr>
        <p:spPr bwMode="auto">
          <a:xfrm>
            <a:off x="8153399" y="1686558"/>
            <a:ext cx="3544250" cy="271875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7">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2" name="Рисунок 12"/>
          <p:cNvSpPr>
            <a:spLocks noGrp="1"/>
          </p:cNvSpPr>
          <p:nvPr>
            <p:ph type="pic" sz="quarter" idx="22" hasCustomPrompt="1"/>
          </p:nvPr>
        </p:nvSpPr>
        <p:spPr bwMode="auto">
          <a:xfrm>
            <a:off x="479426"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4" name="Рисунок 12"/>
          <p:cNvSpPr>
            <a:spLocks noGrp="1"/>
          </p:cNvSpPr>
          <p:nvPr>
            <p:ph type="pic" sz="quarter" idx="23" hasCustomPrompt="1"/>
          </p:nvPr>
        </p:nvSpPr>
        <p:spPr bwMode="auto">
          <a:xfrm>
            <a:off x="4323875"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Рисунок 12"/>
          <p:cNvSpPr>
            <a:spLocks noGrp="1"/>
          </p:cNvSpPr>
          <p:nvPr>
            <p:ph type="pic" sz="quarter" idx="24" hasCustomPrompt="1"/>
          </p:nvPr>
        </p:nvSpPr>
        <p:spPr bwMode="auto">
          <a:xfrm>
            <a:off x="4323875"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Рисунок 12"/>
          <p:cNvSpPr>
            <a:spLocks noGrp="1"/>
          </p:cNvSpPr>
          <p:nvPr>
            <p:ph type="pic" sz="quarter" idx="25" hasCustomPrompt="1"/>
          </p:nvPr>
        </p:nvSpPr>
        <p:spPr bwMode="auto">
          <a:xfrm>
            <a:off x="8165150"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7" name="Рисунок 12"/>
          <p:cNvSpPr>
            <a:spLocks noGrp="1"/>
          </p:cNvSpPr>
          <p:nvPr>
            <p:ph type="pic" sz="quarter" idx="26" hasCustomPrompt="1"/>
          </p:nvPr>
        </p:nvSpPr>
        <p:spPr bwMode="auto">
          <a:xfrm>
            <a:off x="8165150"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9"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МТУСИ_Иллюстрация процесса">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3" y="2735265"/>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5" name="Текст 14"/>
          <p:cNvSpPr>
            <a:spLocks noGrp="1"/>
          </p:cNvSpPr>
          <p:nvPr>
            <p:ph type="body" sz="quarter" idx="14" hasCustomPrompt="1"/>
          </p:nvPr>
        </p:nvSpPr>
        <p:spPr bwMode="auto">
          <a:xfrm>
            <a:off x="479423" y="1798320"/>
            <a:ext cx="11233152"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1971675" y="2735266"/>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24" name="Текст 23"/>
          <p:cNvSpPr>
            <a:spLocks noGrp="1"/>
          </p:cNvSpPr>
          <p:nvPr>
            <p:ph type="body" sz="quarter" idx="18" hasCustomPrompt="1"/>
          </p:nvPr>
        </p:nvSpPr>
        <p:spPr bwMode="auto">
          <a:xfrm>
            <a:off x="479425" y="5603240"/>
            <a:ext cx="11229974"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Рисунок 12"/>
          <p:cNvSpPr>
            <a:spLocks noGrp="1"/>
          </p:cNvSpPr>
          <p:nvPr>
            <p:ph type="pic" sz="quarter" idx="19" hasCustomPrompt="1"/>
          </p:nvPr>
        </p:nvSpPr>
        <p:spPr bwMode="auto">
          <a:xfrm>
            <a:off x="479423" y="3702060"/>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4" name="Рисунок 12"/>
          <p:cNvSpPr>
            <a:spLocks noGrp="1"/>
          </p:cNvSpPr>
          <p:nvPr>
            <p:ph type="pic" sz="quarter" idx="20" hasCustomPrompt="1"/>
          </p:nvPr>
        </p:nvSpPr>
        <p:spPr bwMode="auto">
          <a:xfrm>
            <a:off x="479423" y="4638039"/>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7" name="Текст 21"/>
          <p:cNvSpPr>
            <a:spLocks noGrp="1"/>
          </p:cNvSpPr>
          <p:nvPr>
            <p:ph type="body" sz="quarter" idx="21" hasCustomPrompt="1"/>
          </p:nvPr>
        </p:nvSpPr>
        <p:spPr bwMode="auto">
          <a:xfrm>
            <a:off x="1971674" y="3699500"/>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8" name="Текст 21"/>
          <p:cNvSpPr>
            <a:spLocks noGrp="1"/>
          </p:cNvSpPr>
          <p:nvPr>
            <p:ph type="body" sz="quarter" idx="22" hasCustomPrompt="1"/>
          </p:nvPr>
        </p:nvSpPr>
        <p:spPr bwMode="auto">
          <a:xfrm>
            <a:off x="1971673" y="4636445"/>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9" name="Текст 3"/>
          <p:cNvSpPr>
            <a:spLocks noGrp="1"/>
          </p:cNvSpPr>
          <p:nvPr>
            <p:ph type="body" sz="quarter" idx="23"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pic>
        <p:nvPicPr>
          <p:cNvPr id="9" name="Рисунок 8"/>
          <p:cNvPicPr>
            <a:picLocks noChangeAspect="1"/>
          </p:cNvPicPr>
          <p:nvPr userDrawn="1"/>
        </p:nvPicPr>
        <p:blipFill>
          <a:blip r:embed="rId22"/>
          <a:stretch/>
        </p:blipFill>
        <p:spPr bwMode="auto">
          <a:xfrm>
            <a:off x="96520" y="0"/>
            <a:ext cx="12038470" cy="6771640"/>
          </a:xfrm>
          <a:prstGeom prst="rect">
            <a:avLst/>
          </a:prstGeom>
        </p:spPr>
      </p:pic>
      <p:pic>
        <p:nvPicPr>
          <p:cNvPr id="12" name="Рисунок 11"/>
          <p:cNvPicPr>
            <a:picLocks noChangeAspect="1"/>
          </p:cNvPicPr>
          <p:nvPr userDrawn="1"/>
        </p:nvPicPr>
        <p:blipFill>
          <a:blip r:embed="rId23"/>
          <a:stretch/>
        </p:blipFill>
        <p:spPr bwMode="auto">
          <a:xfrm>
            <a:off x="0" y="-20571"/>
            <a:ext cx="12192000" cy="606711"/>
          </a:xfrm>
          <a:prstGeom prst="rect">
            <a:avLst/>
          </a:prstGeom>
        </p:spPr>
      </p:pic>
      <p:sp>
        <p:nvSpPr>
          <p:cNvPr id="2" name="Заголовок 1"/>
          <p:cNvSpPr>
            <a:spLocks noGrp="1"/>
          </p:cNvSpPr>
          <p:nvPr>
            <p:ph type="title"/>
          </p:nvPr>
        </p:nvSpPr>
        <p:spPr bwMode="auto">
          <a:xfrm>
            <a:off x="952500" y="2425748"/>
            <a:ext cx="10899140" cy="1003252"/>
          </a:xfrm>
          <a:prstGeom prst="rect">
            <a:avLst/>
          </a:prstGeom>
        </p:spPr>
        <p:txBody>
          <a:bodyPr vert="horz" lIns="91440" tIns="45720" rIns="91440" bIns="45720" rtlCol="0" anchor="t">
            <a:noAutofit/>
          </a:bodyPr>
          <a:lstStyle/>
          <a:p>
            <a:pPr>
              <a:defRPr/>
            </a:pPr>
            <a:r>
              <a:rPr lang="ru-RU" sz="4400">
                <a:latin typeface="Montserrat"/>
              </a:rPr>
              <a:t>Название </a:t>
            </a:r>
            <a:r>
              <a:rPr lang="en-US" sz="4400">
                <a:latin typeface="Montserrat"/>
              </a:rPr>
              <a:t>(</a:t>
            </a:r>
            <a:r>
              <a:rPr lang="ru-RU" sz="4400">
                <a:latin typeface="Montserrat"/>
              </a:rPr>
              <a:t>44</a:t>
            </a:r>
            <a:r>
              <a:rPr lang="en-US" sz="4400">
                <a:latin typeface="Montserrat"/>
              </a:rPr>
              <a:t>pt)</a:t>
            </a:r>
            <a:endParaRPr lang="ru-RU"/>
          </a:p>
        </p:txBody>
      </p:sp>
      <p:sp>
        <p:nvSpPr>
          <p:cNvPr id="3" name="Текст 2"/>
          <p:cNvSpPr>
            <a:spLocks noGrp="1"/>
          </p:cNvSpPr>
          <p:nvPr>
            <p:ph type="body" idx="1"/>
          </p:nvPr>
        </p:nvSpPr>
        <p:spPr bwMode="auto">
          <a:xfrm>
            <a:off x="952500" y="3676650"/>
            <a:ext cx="10401300" cy="2679700"/>
          </a:xfrm>
          <a:prstGeom prst="rect">
            <a:avLst/>
          </a:prstGeom>
        </p:spPr>
        <p:txBody>
          <a:bodyPr vert="horz" lIns="91440" tIns="45720" rIns="91440" bIns="45720" rtlCol="0" anchor="t">
            <a:normAutofit/>
          </a:bodyPr>
          <a:lstStyle/>
          <a:p>
            <a:pPr lvl="0">
              <a:defRPr/>
            </a:pPr>
            <a:r>
              <a:rPr lang="ru-RU"/>
              <a:t>Образец текст40</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 </a:t>
            </a:r>
            <a:endParaRPr/>
          </a:p>
          <a:p>
            <a:pPr lvl="4">
              <a:defRPr/>
            </a:pPr>
            <a:endParaRPr lang="ru-RU"/>
          </a:p>
          <a:p>
            <a:pPr lvl="4">
              <a:defRPr/>
            </a:pPr>
            <a:endParaRPr lang="ru-RU"/>
          </a:p>
        </p:txBody>
      </p:sp>
      <p:sp>
        <p:nvSpPr>
          <p:cNvPr id="4" name="Дата 3"/>
          <p:cNvSpPr>
            <a:spLocks noGrp="1"/>
          </p:cNvSpPr>
          <p:nvPr>
            <p:ph type="dt" sz="half" idx="2"/>
          </p:nvPr>
        </p:nvSpPr>
        <p:spPr bwMode="auto">
          <a:xfrm>
            <a:off x="479425" y="635254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fld id="{D2412498-5A2D-41B1-86A5-AAA3110F9D9B}" type="datetimeFigureOut">
              <a:rPr lang="ru-RU"/>
              <a:t>18.04.2024</a:t>
            </a:fld>
            <a:endParaRPr lang="ru-RU"/>
          </a:p>
        </p:txBody>
      </p:sp>
      <p:sp>
        <p:nvSpPr>
          <p:cNvPr id="5" name="Нижний колонтитул 4"/>
          <p:cNvSpPr>
            <a:spLocks noGrp="1"/>
          </p:cNvSpPr>
          <p:nvPr>
            <p:ph type="ftr" sz="quarter" idx="3"/>
          </p:nvPr>
        </p:nvSpPr>
        <p:spPr bwMode="auto">
          <a:xfrm>
            <a:off x="479425" y="6356350"/>
            <a:ext cx="76739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ru-RU"/>
          </a:p>
        </p:txBody>
      </p:sp>
      <p:sp>
        <p:nvSpPr>
          <p:cNvPr id="6" name="Номер слайда 5"/>
          <p:cNvSpPr>
            <a:spLocks noGrp="1"/>
          </p:cNvSpPr>
          <p:nvPr>
            <p:ph type="sldNum" sz="quarter" idx="4"/>
          </p:nvPr>
        </p:nvSpPr>
        <p:spPr bwMode="auto">
          <a:xfrm>
            <a:off x="8969375" y="6350687"/>
            <a:ext cx="2857500" cy="365125"/>
          </a:xfrm>
          <a:prstGeom prst="rect">
            <a:avLst/>
          </a:prstGeom>
        </p:spPr>
        <p:txBody>
          <a:bodyPr vert="horz" lIns="91440" tIns="45720" rIns="91440" bIns="45720" rtlCol="0" anchor="ctr"/>
          <a:lstStyle>
            <a:lvl1pPr algn="r">
              <a:defRPr sz="1600" b="1">
                <a:solidFill>
                  <a:schemeClr val="tx1">
                    <a:tint val="75000"/>
                  </a:schemeClr>
                </a:solidFill>
              </a:defRPr>
            </a:lvl1pPr>
          </a:lstStyle>
          <a:p>
            <a:pPr>
              <a:defRPr/>
            </a:pPr>
            <a:fld id="{56DCE2C9-06B9-4058-BEBD-6FDE8D61F8A0}" type="slidenum">
              <a:rPr lang="ru-RU"/>
              <a:t>‹#›</a:t>
            </a:fld>
            <a:endParaRPr lang="ru-RU"/>
          </a:p>
        </p:txBody>
      </p:sp>
      <p:pic>
        <p:nvPicPr>
          <p:cNvPr id="16" name="Рисунок 15"/>
          <p:cNvPicPr>
            <a:picLocks noChangeAspect="1"/>
          </p:cNvPicPr>
          <p:nvPr userDrawn="1"/>
        </p:nvPicPr>
        <p:blipFill>
          <a:blip r:embed="rId24"/>
          <a:stretch/>
        </p:blipFill>
        <p:spPr bwMode="auto">
          <a:xfrm>
            <a:off x="10760167" y="142188"/>
            <a:ext cx="952406" cy="2934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a:lnSpc>
          <a:spcPct val="100000"/>
        </a:lnSpc>
        <a:spcBef>
          <a:spcPts val="0"/>
        </a:spcBef>
        <a:buNone/>
        <a:defRPr sz="3600" b="0">
          <a:solidFill>
            <a:schemeClr val="tx1"/>
          </a:solidFill>
          <a:latin typeface="Montserrat SemiBold"/>
          <a:ea typeface="+mj-ea"/>
          <a:cs typeface="+mj-cs"/>
        </a:defRPr>
      </a:lvl1pPr>
    </p:titleStyle>
    <p:bodyStyle>
      <a:lvl1pPr marL="0" indent="0" algn="l" defTabSz="914400">
        <a:lnSpc>
          <a:spcPct val="90000"/>
        </a:lnSpc>
        <a:spcBef>
          <a:spcPts val="1000"/>
        </a:spcBef>
        <a:buFontTx/>
        <a:buNone/>
        <a:defRPr sz="40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Текст 6"/>
          <p:cNvSpPr>
            <a:spLocks noGrp="1"/>
          </p:cNvSpPr>
          <p:nvPr>
            <p:ph type="body" sz="quarter" idx="12"/>
          </p:nvPr>
        </p:nvSpPr>
        <p:spPr bwMode="auto"/>
        <p:txBody>
          <a:bodyPr/>
          <a:lstStyle/>
          <a:p>
            <a:pPr>
              <a:defRPr/>
            </a:pPr>
            <a:r>
              <a:rPr lang="ru-RU" dirty="0"/>
              <a:t>Глазков Даниил БВТ2003</a:t>
            </a:r>
          </a:p>
        </p:txBody>
      </p:sp>
      <p:sp>
        <p:nvSpPr>
          <p:cNvPr id="9" name="Текст 8"/>
          <p:cNvSpPr>
            <a:spLocks noGrp="1"/>
          </p:cNvSpPr>
          <p:nvPr>
            <p:ph type="body" sz="quarter" idx="14"/>
          </p:nvPr>
        </p:nvSpPr>
        <p:spPr bwMode="auto"/>
        <p:txBody>
          <a:bodyPr/>
          <a:lstStyle/>
          <a:p>
            <a:pPr>
              <a:defRPr/>
            </a:pPr>
            <a:r>
              <a:rPr lang="ru-RU" dirty="0"/>
              <a:t>17.04.2024</a:t>
            </a:r>
          </a:p>
        </p:txBody>
      </p:sp>
      <p:sp>
        <p:nvSpPr>
          <p:cNvPr id="6" name="Заголовок 5"/>
          <p:cNvSpPr>
            <a:spLocks noGrp="1"/>
          </p:cNvSpPr>
          <p:nvPr>
            <p:ph type="title"/>
          </p:nvPr>
        </p:nvSpPr>
        <p:spPr bwMode="auto"/>
        <p:txBody>
          <a:bodyPr/>
          <a:lstStyle/>
          <a:p>
            <a:pPr>
              <a:defRPr/>
            </a:pPr>
            <a:r>
              <a:rPr lang="ru-RU" dirty="0"/>
              <a:t>Разработка мобильного приложения </a:t>
            </a:r>
            <a:r>
              <a:rPr lang="en-US" dirty="0"/>
              <a:t>“Language App”</a:t>
            </a:r>
            <a:endParaRPr lang="ru-R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62785B-2459-4EFF-9E0B-68C62B199FAA}"/>
              </a:ext>
            </a:extLst>
          </p:cNvPr>
          <p:cNvSpPr>
            <a:spLocks noGrp="1"/>
          </p:cNvSpPr>
          <p:nvPr>
            <p:ph type="title"/>
          </p:nvPr>
        </p:nvSpPr>
        <p:spPr/>
        <p:txBody>
          <a:bodyPr/>
          <a:lstStyle/>
          <a:p>
            <a:r>
              <a:rPr lang="ru-RU" dirty="0"/>
              <a:t>Техническое задание</a:t>
            </a:r>
          </a:p>
        </p:txBody>
      </p:sp>
      <p:sp>
        <p:nvSpPr>
          <p:cNvPr id="4" name="Текст 3">
            <a:extLst>
              <a:ext uri="{FF2B5EF4-FFF2-40B4-BE49-F238E27FC236}">
                <a16:creationId xmlns:a16="http://schemas.microsoft.com/office/drawing/2014/main" id="{2BDA81DC-2978-4D60-A13F-8DAB0B7362D8}"/>
              </a:ext>
            </a:extLst>
          </p:cNvPr>
          <p:cNvSpPr>
            <a:spLocks noGrp="1"/>
          </p:cNvSpPr>
          <p:nvPr>
            <p:ph type="body" sz="quarter" idx="14"/>
          </p:nvPr>
        </p:nvSpPr>
        <p:spPr>
          <a:xfrm>
            <a:off x="479424" y="1734345"/>
            <a:ext cx="10493376" cy="4525800"/>
          </a:xfrm>
        </p:spPr>
        <p:txBody>
          <a:bodyPr/>
          <a:lstStyle/>
          <a:p>
            <a:r>
              <a:rPr lang="ru-RU" sz="1800" dirty="0"/>
              <a:t>Необходимо было реализовать мобильное приложение для изучения языков согласно макету со следующим функционалом</a:t>
            </a:r>
            <a:r>
              <a:rPr lang="en-US" sz="1800" dirty="0"/>
              <a:t>: </a:t>
            </a:r>
          </a:p>
          <a:p>
            <a:pPr marL="342900" indent="-342900">
              <a:buAutoNum type="arabicPeriod"/>
            </a:pPr>
            <a:r>
              <a:rPr lang="ru-RU" sz="1800" dirty="0"/>
              <a:t>Приветствие пользователей и их авторизация: Встреча пользователя и создание учетной записи или вход через социальные сети для доступа к функционалу приложения.</a:t>
            </a:r>
          </a:p>
          <a:p>
            <a:pPr marL="342900" indent="-342900">
              <a:buAutoNum type="arabicPeriod"/>
            </a:pPr>
            <a:r>
              <a:rPr lang="ru-RU" sz="1800" dirty="0"/>
              <a:t>Игра “</a:t>
            </a:r>
            <a:r>
              <a:rPr lang="en-US" sz="1800" dirty="0"/>
              <a:t>Guess the animal</a:t>
            </a:r>
            <a:r>
              <a:rPr lang="ru-RU" sz="1800" dirty="0"/>
              <a:t>": в ней пользователю необходимо написать, что за животное изображенное на картинке.</a:t>
            </a:r>
          </a:p>
          <a:p>
            <a:pPr marL="342900" indent="-342900">
              <a:buAutoNum type="arabicPeriod"/>
            </a:pPr>
            <a:r>
              <a:rPr lang="ru-RU" sz="1800" dirty="0"/>
              <a:t>Игра </a:t>
            </a:r>
            <a:r>
              <a:rPr lang="en-US" sz="1800" dirty="0"/>
              <a:t>“Word practice”</a:t>
            </a:r>
            <a:r>
              <a:rPr lang="ru-RU" sz="1800" dirty="0"/>
              <a:t>: в ней пользователю необходимо подобрать верный перевод слова, из предложенных вариантов.</a:t>
            </a:r>
          </a:p>
          <a:p>
            <a:pPr marL="342900" indent="-342900">
              <a:buFontTx/>
              <a:buAutoNum type="arabicPeriod"/>
            </a:pPr>
            <a:r>
              <a:rPr lang="ru-RU" sz="1800" dirty="0"/>
              <a:t>Игра </a:t>
            </a:r>
            <a:r>
              <a:rPr lang="en-US" sz="1800" dirty="0"/>
              <a:t>“Audition”</a:t>
            </a:r>
            <a:r>
              <a:rPr lang="ru-RU" sz="1800" dirty="0"/>
              <a:t>: в данной активности пользователь должен произнести заданное слово, а приложение должно проверить правильность его произношения и сообщить об этом пользователю.</a:t>
            </a:r>
          </a:p>
          <a:p>
            <a:pPr marL="342900" indent="-342900">
              <a:buFontTx/>
              <a:buAutoNum type="arabicPeriod"/>
            </a:pPr>
            <a:r>
              <a:rPr lang="ru-RU" sz="1800" dirty="0"/>
              <a:t>Мультиплеер</a:t>
            </a:r>
            <a:r>
              <a:rPr lang="en-US" sz="1800" dirty="0"/>
              <a:t>: </a:t>
            </a:r>
            <a:r>
              <a:rPr lang="ru-RU" sz="1800" dirty="0"/>
              <a:t>возможность играть в </a:t>
            </a:r>
            <a:r>
              <a:rPr lang="en-US" sz="1800" dirty="0"/>
              <a:t>“word practice” </a:t>
            </a:r>
            <a:r>
              <a:rPr lang="ru-RU" sz="1800" dirty="0"/>
              <a:t>с другими пользователями.</a:t>
            </a:r>
          </a:p>
          <a:p>
            <a:endParaRPr lang="ru-RU" sz="1600" dirty="0"/>
          </a:p>
        </p:txBody>
      </p:sp>
    </p:spTree>
    <p:extLst>
      <p:ext uri="{BB962C8B-B14F-4D97-AF65-F5344CB8AC3E}">
        <p14:creationId xmlns:p14="http://schemas.microsoft.com/office/powerpoint/2010/main" val="11380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71577E-3F5E-4F89-849F-C6A290588437}"/>
              </a:ext>
            </a:extLst>
          </p:cNvPr>
          <p:cNvSpPr>
            <a:spLocks noGrp="1"/>
          </p:cNvSpPr>
          <p:nvPr>
            <p:ph type="title"/>
          </p:nvPr>
        </p:nvSpPr>
        <p:spPr/>
        <p:txBody>
          <a:bodyPr/>
          <a:lstStyle/>
          <a:p>
            <a:r>
              <a:rPr lang="ru-RU" sz="3200" dirty="0"/>
              <a:t>Приветствие пользователей</a:t>
            </a:r>
            <a:endParaRPr lang="ru-RU" dirty="0"/>
          </a:p>
        </p:txBody>
      </p:sp>
      <p:sp>
        <p:nvSpPr>
          <p:cNvPr id="5" name="Текст 4">
            <a:extLst>
              <a:ext uri="{FF2B5EF4-FFF2-40B4-BE49-F238E27FC236}">
                <a16:creationId xmlns:a16="http://schemas.microsoft.com/office/drawing/2014/main" id="{0687CDEB-CB7A-4191-B473-DB5F0B936E61}"/>
              </a:ext>
            </a:extLst>
          </p:cNvPr>
          <p:cNvSpPr>
            <a:spLocks noGrp="1"/>
          </p:cNvSpPr>
          <p:nvPr>
            <p:ph type="body" sz="quarter" idx="17"/>
          </p:nvPr>
        </p:nvSpPr>
        <p:spPr>
          <a:xfrm>
            <a:off x="440850" y="1738314"/>
            <a:ext cx="3540632" cy="2525964"/>
          </a:xfrm>
        </p:spPr>
        <p:txBody>
          <a:bodyPr>
            <a:normAutofit/>
          </a:bodyPr>
          <a:lstStyle/>
          <a:p>
            <a:r>
              <a:rPr lang="ru-RU" sz="1800" dirty="0">
                <a:latin typeface="+mj-lt"/>
              </a:rPr>
              <a:t>Согласно макету, был сверстан экран загрузки приложения и 3 приветственных экрана с возможностью их пропуска для перехода на этап авторизации</a:t>
            </a:r>
          </a:p>
        </p:txBody>
      </p:sp>
      <p:pic>
        <p:nvPicPr>
          <p:cNvPr id="11" name="Рисунок 10">
            <a:extLst>
              <a:ext uri="{FF2B5EF4-FFF2-40B4-BE49-F238E27FC236}">
                <a16:creationId xmlns:a16="http://schemas.microsoft.com/office/drawing/2014/main" id="{9EBC79B7-6639-4E1F-9FF4-A23DCC5E22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0056" y="1442797"/>
            <a:ext cx="1762208" cy="3916017"/>
          </a:xfrm>
          <a:prstGeom prst="rect">
            <a:avLst/>
          </a:prstGeom>
        </p:spPr>
      </p:pic>
      <p:pic>
        <p:nvPicPr>
          <p:cNvPr id="13" name="Рисунок 12">
            <a:extLst>
              <a:ext uri="{FF2B5EF4-FFF2-40B4-BE49-F238E27FC236}">
                <a16:creationId xmlns:a16="http://schemas.microsoft.com/office/drawing/2014/main" id="{A43CF680-8EB3-466D-B346-D745775E33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4644" y="2751287"/>
            <a:ext cx="1762208" cy="3916018"/>
          </a:xfrm>
          <a:prstGeom prst="rect">
            <a:avLst/>
          </a:prstGeom>
        </p:spPr>
      </p:pic>
      <p:pic>
        <p:nvPicPr>
          <p:cNvPr id="15" name="Рисунок 14">
            <a:extLst>
              <a:ext uri="{FF2B5EF4-FFF2-40B4-BE49-F238E27FC236}">
                <a16:creationId xmlns:a16="http://schemas.microsoft.com/office/drawing/2014/main" id="{26CD0580-BF92-46BB-B906-FE51C4976D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1258" y="2751288"/>
            <a:ext cx="1762208" cy="3916017"/>
          </a:xfrm>
          <a:prstGeom prst="rect">
            <a:avLst/>
          </a:prstGeom>
        </p:spPr>
      </p:pic>
      <p:pic>
        <p:nvPicPr>
          <p:cNvPr id="17" name="Рисунок 16">
            <a:extLst>
              <a:ext uri="{FF2B5EF4-FFF2-40B4-BE49-F238E27FC236}">
                <a16:creationId xmlns:a16="http://schemas.microsoft.com/office/drawing/2014/main" id="{63DAAE8C-A800-49BC-9BC2-C0148688E1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2951" y="1442796"/>
            <a:ext cx="1762208" cy="3916018"/>
          </a:xfrm>
          <a:prstGeom prst="rect">
            <a:avLst/>
          </a:prstGeom>
        </p:spPr>
      </p:pic>
      <p:sp>
        <p:nvSpPr>
          <p:cNvPr id="19" name="Shape 18">
            <a:extLst>
              <a:ext uri="{FF2B5EF4-FFF2-40B4-BE49-F238E27FC236}">
                <a16:creationId xmlns:a16="http://schemas.microsoft.com/office/drawing/2014/main" id="{471B6379-84FC-4EA1-B9D7-E2DA22908301}"/>
              </a:ext>
            </a:extLst>
          </p:cNvPr>
          <p:cNvSpPr/>
          <p:nvPr/>
        </p:nvSpPr>
        <p:spPr bwMode="auto">
          <a:xfrm rot="19690160">
            <a:off x="7573924" y="5137738"/>
            <a:ext cx="1283493" cy="1283493"/>
          </a:xfrm>
          <a:prstGeom prst="leftCircularArrow">
            <a:avLst>
              <a:gd name="adj1" fmla="val 2636"/>
              <a:gd name="adj2" fmla="val 320426"/>
              <a:gd name="adj3" fmla="val 1968501"/>
              <a:gd name="adj4" fmla="val 8897053"/>
              <a:gd name="adj5" fmla="val 307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ru-RU" dirty="0"/>
          </a:p>
        </p:txBody>
      </p:sp>
      <p:sp>
        <p:nvSpPr>
          <p:cNvPr id="20" name="Стрелка: круговая 19">
            <a:extLst>
              <a:ext uri="{FF2B5EF4-FFF2-40B4-BE49-F238E27FC236}">
                <a16:creationId xmlns:a16="http://schemas.microsoft.com/office/drawing/2014/main" id="{8303947B-4245-40DE-93FB-074D2E11308C}"/>
              </a:ext>
            </a:extLst>
          </p:cNvPr>
          <p:cNvSpPr/>
          <p:nvPr/>
        </p:nvSpPr>
        <p:spPr bwMode="auto">
          <a:xfrm rot="1837931">
            <a:off x="5566908" y="1774733"/>
            <a:ext cx="1489517" cy="1489517"/>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Стрелка: круговая 20">
            <a:extLst>
              <a:ext uri="{FF2B5EF4-FFF2-40B4-BE49-F238E27FC236}">
                <a16:creationId xmlns:a16="http://schemas.microsoft.com/office/drawing/2014/main" id="{14721BDD-1E63-402D-9BA1-DDD35163FE40}"/>
              </a:ext>
            </a:extLst>
          </p:cNvPr>
          <p:cNvSpPr/>
          <p:nvPr/>
        </p:nvSpPr>
        <p:spPr bwMode="auto">
          <a:xfrm rot="1837931">
            <a:off x="9675592" y="1714291"/>
            <a:ext cx="1489517" cy="1489517"/>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2432124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76DCF4-7135-4EC8-A064-A86D6A41B9FF}"/>
              </a:ext>
            </a:extLst>
          </p:cNvPr>
          <p:cNvSpPr>
            <a:spLocks noGrp="1"/>
          </p:cNvSpPr>
          <p:nvPr>
            <p:ph type="title"/>
          </p:nvPr>
        </p:nvSpPr>
        <p:spPr/>
        <p:txBody>
          <a:bodyPr/>
          <a:lstStyle/>
          <a:p>
            <a:r>
              <a:rPr lang="ru-RU" dirty="0"/>
              <a:t>Регистрация и авторизация </a:t>
            </a:r>
          </a:p>
        </p:txBody>
      </p:sp>
      <p:sp>
        <p:nvSpPr>
          <p:cNvPr id="5" name="Текст 4">
            <a:extLst>
              <a:ext uri="{FF2B5EF4-FFF2-40B4-BE49-F238E27FC236}">
                <a16:creationId xmlns:a16="http://schemas.microsoft.com/office/drawing/2014/main" id="{C2A67B70-3050-433F-BA5B-C1B802416308}"/>
              </a:ext>
            </a:extLst>
          </p:cNvPr>
          <p:cNvSpPr>
            <a:spLocks noGrp="1"/>
          </p:cNvSpPr>
          <p:nvPr>
            <p:ph type="body" sz="quarter" idx="17"/>
          </p:nvPr>
        </p:nvSpPr>
        <p:spPr>
          <a:xfrm>
            <a:off x="407505" y="1470990"/>
            <a:ext cx="3671846" cy="4936405"/>
          </a:xfrm>
        </p:spPr>
        <p:txBody>
          <a:bodyPr>
            <a:normAutofit fontScale="92500" lnSpcReduction="10000"/>
          </a:bodyPr>
          <a:lstStyle/>
          <a:p>
            <a:r>
              <a:rPr lang="ru-RU" sz="1800" dirty="0">
                <a:latin typeface="+mj-lt"/>
              </a:rPr>
              <a:t>Далее была реализована регистрация и авторизация пользователей. Для авторизации пользователю необходимо ввести </a:t>
            </a:r>
            <a:r>
              <a:rPr lang="en-US" sz="1800" dirty="0">
                <a:latin typeface="+mj-lt"/>
              </a:rPr>
              <a:t>email </a:t>
            </a:r>
            <a:r>
              <a:rPr lang="ru-RU" sz="1800" dirty="0">
                <a:latin typeface="+mj-lt"/>
              </a:rPr>
              <a:t>и пароль, указанные при регистрации. В случае неверного ввода пользователю высвечивается уведомление об этом. При регистрации пользователю необходимо указать как его зовут, почту и ввести пароль, который будет использоваться для авторизации в приложении. В случае не корректного ввода пароля будет выведено уведомление. Сразу после авторизации пользователю предлагается выбрать язык.</a:t>
            </a:r>
          </a:p>
        </p:txBody>
      </p:sp>
      <p:pic>
        <p:nvPicPr>
          <p:cNvPr id="11" name="Рисунок 10">
            <a:extLst>
              <a:ext uri="{FF2B5EF4-FFF2-40B4-BE49-F238E27FC236}">
                <a16:creationId xmlns:a16="http://schemas.microsoft.com/office/drawing/2014/main" id="{9A48E271-1470-4023-9BE6-06AF723DA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8209" y="2491378"/>
            <a:ext cx="1762208" cy="3916018"/>
          </a:xfrm>
          <a:prstGeom prst="rect">
            <a:avLst/>
          </a:prstGeom>
        </p:spPr>
      </p:pic>
      <p:pic>
        <p:nvPicPr>
          <p:cNvPr id="15" name="Рисунок 14">
            <a:extLst>
              <a:ext uri="{FF2B5EF4-FFF2-40B4-BE49-F238E27FC236}">
                <a16:creationId xmlns:a16="http://schemas.microsoft.com/office/drawing/2014/main" id="{A8464D6E-DB96-49CB-B3EC-2F4017D953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3780" y="1494113"/>
            <a:ext cx="1762208" cy="3916018"/>
          </a:xfrm>
          <a:prstGeom prst="rect">
            <a:avLst/>
          </a:prstGeom>
        </p:spPr>
      </p:pic>
      <p:pic>
        <p:nvPicPr>
          <p:cNvPr id="16" name="Рисунок 15">
            <a:extLst>
              <a:ext uri="{FF2B5EF4-FFF2-40B4-BE49-F238E27FC236}">
                <a16:creationId xmlns:a16="http://schemas.microsoft.com/office/drawing/2014/main" id="{BC4EF063-1E43-41C3-B248-E4CB7E8CB8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9351" y="2686808"/>
            <a:ext cx="1762208" cy="3916018"/>
          </a:xfrm>
          <a:prstGeom prst="rect">
            <a:avLst/>
          </a:prstGeom>
        </p:spPr>
      </p:pic>
      <p:pic>
        <p:nvPicPr>
          <p:cNvPr id="18" name="Рисунок 17">
            <a:extLst>
              <a:ext uri="{FF2B5EF4-FFF2-40B4-BE49-F238E27FC236}">
                <a16:creationId xmlns:a16="http://schemas.microsoft.com/office/drawing/2014/main" id="{69AFC80D-6F07-4707-921F-6D9CF24531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2638" y="1470991"/>
            <a:ext cx="1772613" cy="3939140"/>
          </a:xfrm>
          <a:prstGeom prst="rect">
            <a:avLst/>
          </a:prstGeom>
        </p:spPr>
      </p:pic>
      <p:sp>
        <p:nvSpPr>
          <p:cNvPr id="19" name="Shape 18">
            <a:extLst>
              <a:ext uri="{FF2B5EF4-FFF2-40B4-BE49-F238E27FC236}">
                <a16:creationId xmlns:a16="http://schemas.microsoft.com/office/drawing/2014/main" id="{513E6421-F9C9-4C6B-B0EE-49F495660E80}"/>
              </a:ext>
            </a:extLst>
          </p:cNvPr>
          <p:cNvSpPr/>
          <p:nvPr/>
        </p:nvSpPr>
        <p:spPr bwMode="auto">
          <a:xfrm rot="19690160">
            <a:off x="5695428" y="5183330"/>
            <a:ext cx="1283493" cy="1283493"/>
          </a:xfrm>
          <a:prstGeom prst="leftCircularArrow">
            <a:avLst>
              <a:gd name="adj1" fmla="val 2636"/>
              <a:gd name="adj2" fmla="val 320426"/>
              <a:gd name="adj3" fmla="val 1968501"/>
              <a:gd name="adj4" fmla="val 8897053"/>
              <a:gd name="adj5" fmla="val 307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Стрелка: круговая 20">
            <a:extLst>
              <a:ext uri="{FF2B5EF4-FFF2-40B4-BE49-F238E27FC236}">
                <a16:creationId xmlns:a16="http://schemas.microsoft.com/office/drawing/2014/main" id="{D8181B16-B1AA-459C-8C15-EF72BB8D598B}"/>
              </a:ext>
            </a:extLst>
          </p:cNvPr>
          <p:cNvSpPr/>
          <p:nvPr/>
        </p:nvSpPr>
        <p:spPr bwMode="auto">
          <a:xfrm rot="1837931">
            <a:off x="7593590" y="1443630"/>
            <a:ext cx="1489517" cy="1489517"/>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Shape 21">
            <a:extLst>
              <a:ext uri="{FF2B5EF4-FFF2-40B4-BE49-F238E27FC236}">
                <a16:creationId xmlns:a16="http://schemas.microsoft.com/office/drawing/2014/main" id="{DB1BF1D0-0B06-4E7C-94D1-29F977CC3EE3}"/>
              </a:ext>
            </a:extLst>
          </p:cNvPr>
          <p:cNvSpPr/>
          <p:nvPr/>
        </p:nvSpPr>
        <p:spPr bwMode="auto">
          <a:xfrm rot="19690160">
            <a:off x="9778603" y="5183330"/>
            <a:ext cx="1283493" cy="1283493"/>
          </a:xfrm>
          <a:prstGeom prst="leftCircularArrow">
            <a:avLst>
              <a:gd name="adj1" fmla="val 2636"/>
              <a:gd name="adj2" fmla="val 320426"/>
              <a:gd name="adj3" fmla="val 1968501"/>
              <a:gd name="adj4" fmla="val 8897053"/>
              <a:gd name="adj5" fmla="val 307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2220082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BE01C6-97ED-4455-8F20-E03910EC6617}"/>
              </a:ext>
            </a:extLst>
          </p:cNvPr>
          <p:cNvSpPr>
            <a:spLocks noGrp="1"/>
          </p:cNvSpPr>
          <p:nvPr>
            <p:ph type="title"/>
          </p:nvPr>
        </p:nvSpPr>
        <p:spPr/>
        <p:txBody>
          <a:bodyPr/>
          <a:lstStyle/>
          <a:p>
            <a:r>
              <a:rPr lang="ru-RU" dirty="0"/>
              <a:t>Главный экран</a:t>
            </a:r>
          </a:p>
        </p:txBody>
      </p:sp>
      <p:sp>
        <p:nvSpPr>
          <p:cNvPr id="4" name="Текст 3">
            <a:extLst>
              <a:ext uri="{FF2B5EF4-FFF2-40B4-BE49-F238E27FC236}">
                <a16:creationId xmlns:a16="http://schemas.microsoft.com/office/drawing/2014/main" id="{CB488244-6EC9-439F-9A92-3EC3A4C78D87}"/>
              </a:ext>
            </a:extLst>
          </p:cNvPr>
          <p:cNvSpPr>
            <a:spLocks noGrp="1"/>
          </p:cNvSpPr>
          <p:nvPr>
            <p:ph type="body" sz="quarter" idx="14"/>
          </p:nvPr>
        </p:nvSpPr>
        <p:spPr>
          <a:xfrm>
            <a:off x="479424" y="1910398"/>
            <a:ext cx="3959226" cy="1762925"/>
          </a:xfrm>
        </p:spPr>
        <p:txBody>
          <a:bodyPr/>
          <a:lstStyle/>
          <a:p>
            <a:r>
              <a:rPr lang="ru-RU" sz="1700" dirty="0"/>
              <a:t>После успешной авторизации и выбора языка пользователь попадает на главный экран где его встречает информация о нем, таблица лидеров и выбор активностей.</a:t>
            </a:r>
          </a:p>
        </p:txBody>
      </p:sp>
      <p:pic>
        <p:nvPicPr>
          <p:cNvPr id="9" name="Рисунок 8">
            <a:extLst>
              <a:ext uri="{FF2B5EF4-FFF2-40B4-BE49-F238E27FC236}">
                <a16:creationId xmlns:a16="http://schemas.microsoft.com/office/drawing/2014/main" id="{403CAA32-41EC-4B99-B5A0-B828363D05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3465" y="903808"/>
            <a:ext cx="2503832" cy="5564071"/>
          </a:xfrm>
          <a:prstGeom prst="rect">
            <a:avLst/>
          </a:prstGeom>
        </p:spPr>
      </p:pic>
      <p:pic>
        <p:nvPicPr>
          <p:cNvPr id="10" name="Рисунок 9">
            <a:extLst>
              <a:ext uri="{FF2B5EF4-FFF2-40B4-BE49-F238E27FC236}">
                <a16:creationId xmlns:a16="http://schemas.microsoft.com/office/drawing/2014/main" id="{CA18832C-E94A-4996-BF2B-060B2DC0A518}"/>
              </a:ext>
            </a:extLst>
          </p:cNvPr>
          <p:cNvPicPr>
            <a:picLocks noChangeAspect="1"/>
          </p:cNvPicPr>
          <p:nvPr/>
        </p:nvPicPr>
        <p:blipFill>
          <a:blip r:embed="rId3"/>
          <a:stretch/>
        </p:blipFill>
        <p:spPr bwMode="auto">
          <a:xfrm>
            <a:off x="1149107" y="3848020"/>
            <a:ext cx="2619859" cy="2619859"/>
          </a:xfrm>
          <a:prstGeom prst="rect">
            <a:avLst/>
          </a:prstGeom>
        </p:spPr>
      </p:pic>
      <p:pic>
        <p:nvPicPr>
          <p:cNvPr id="11" name="Рисунок 10">
            <a:extLst>
              <a:ext uri="{FF2B5EF4-FFF2-40B4-BE49-F238E27FC236}">
                <a16:creationId xmlns:a16="http://schemas.microsoft.com/office/drawing/2014/main" id="{E4ADC3BF-772F-47DE-A0F7-B70D0A27A63F}"/>
              </a:ext>
            </a:extLst>
          </p:cNvPr>
          <p:cNvPicPr>
            <a:picLocks noChangeAspect="1"/>
          </p:cNvPicPr>
          <p:nvPr/>
        </p:nvPicPr>
        <p:blipFill>
          <a:blip r:embed="rId4"/>
          <a:stretch/>
        </p:blipFill>
        <p:spPr bwMode="auto">
          <a:xfrm>
            <a:off x="9452112" y="1010033"/>
            <a:ext cx="2418967" cy="2418967"/>
          </a:xfrm>
          <a:prstGeom prst="rect">
            <a:avLst/>
          </a:prstGeom>
        </p:spPr>
      </p:pic>
    </p:spTree>
    <p:extLst>
      <p:ext uri="{BB962C8B-B14F-4D97-AF65-F5344CB8AC3E}">
        <p14:creationId xmlns:p14="http://schemas.microsoft.com/office/powerpoint/2010/main" val="404777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B31B62-36EC-4A4C-8B32-7CE6ED7CF2E4}"/>
              </a:ext>
            </a:extLst>
          </p:cNvPr>
          <p:cNvSpPr>
            <a:spLocks noGrp="1"/>
          </p:cNvSpPr>
          <p:nvPr>
            <p:ph type="title"/>
          </p:nvPr>
        </p:nvSpPr>
        <p:spPr/>
        <p:txBody>
          <a:bodyPr/>
          <a:lstStyle/>
          <a:p>
            <a:r>
              <a:rPr lang="en-US" sz="3200" dirty="0"/>
              <a:t>Guess the animal</a:t>
            </a:r>
            <a:endParaRPr lang="ru-RU" dirty="0"/>
          </a:p>
        </p:txBody>
      </p:sp>
      <p:sp>
        <p:nvSpPr>
          <p:cNvPr id="5" name="Текст 4">
            <a:extLst>
              <a:ext uri="{FF2B5EF4-FFF2-40B4-BE49-F238E27FC236}">
                <a16:creationId xmlns:a16="http://schemas.microsoft.com/office/drawing/2014/main" id="{BC2F954B-A8F6-4267-90FD-B134CBE680CE}"/>
              </a:ext>
            </a:extLst>
          </p:cNvPr>
          <p:cNvSpPr>
            <a:spLocks noGrp="1"/>
          </p:cNvSpPr>
          <p:nvPr>
            <p:ph type="body" sz="quarter" idx="17"/>
          </p:nvPr>
        </p:nvSpPr>
        <p:spPr>
          <a:xfrm>
            <a:off x="513386" y="1584522"/>
            <a:ext cx="3892550" cy="4033731"/>
          </a:xfrm>
        </p:spPr>
        <p:txBody>
          <a:bodyPr>
            <a:normAutofit/>
          </a:bodyPr>
          <a:lstStyle/>
          <a:p>
            <a:r>
              <a:rPr lang="ru-RU" sz="1700" dirty="0">
                <a:latin typeface="+mj-lt"/>
              </a:rPr>
              <a:t>В данной активности пользователю необходимо угадать, что за животное изображено на картинке. Если он забудет написать ответ, то ему высветиться подсказка. В зависимости от правильности ответа пользователь попадет либо на экран с поздравлением либо на экран с подсказкой и предложением попробовать еще раз.</a:t>
            </a:r>
          </a:p>
        </p:txBody>
      </p:sp>
      <p:pic>
        <p:nvPicPr>
          <p:cNvPr id="11" name="Рисунок 10">
            <a:extLst>
              <a:ext uri="{FF2B5EF4-FFF2-40B4-BE49-F238E27FC236}">
                <a16:creationId xmlns:a16="http://schemas.microsoft.com/office/drawing/2014/main" id="{211B89C2-6727-4DB9-B7DF-0DFEC260D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3710" y="1963767"/>
            <a:ext cx="1933370" cy="4296378"/>
          </a:xfrm>
          <a:prstGeom prst="rect">
            <a:avLst/>
          </a:prstGeom>
        </p:spPr>
      </p:pic>
      <p:pic>
        <p:nvPicPr>
          <p:cNvPr id="13" name="Рисунок 12">
            <a:extLst>
              <a:ext uri="{FF2B5EF4-FFF2-40B4-BE49-F238E27FC236}">
                <a16:creationId xmlns:a16="http://schemas.microsoft.com/office/drawing/2014/main" id="{039FB023-2C6D-405D-8E89-7969C9509E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6030" y="1168083"/>
            <a:ext cx="1933370" cy="4296377"/>
          </a:xfrm>
          <a:prstGeom prst="rect">
            <a:avLst/>
          </a:prstGeom>
        </p:spPr>
      </p:pic>
      <p:pic>
        <p:nvPicPr>
          <p:cNvPr id="14" name="Рисунок 13">
            <a:extLst>
              <a:ext uri="{FF2B5EF4-FFF2-40B4-BE49-F238E27FC236}">
                <a16:creationId xmlns:a16="http://schemas.microsoft.com/office/drawing/2014/main" id="{C74EA292-D001-4B52-AAF0-F8EDFD9FA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1157" y="1168082"/>
            <a:ext cx="1933370" cy="4296378"/>
          </a:xfrm>
          <a:prstGeom prst="rect">
            <a:avLst/>
          </a:prstGeom>
        </p:spPr>
      </p:pic>
      <p:sp>
        <p:nvSpPr>
          <p:cNvPr id="15" name="Стрелка: круговая 14">
            <a:extLst>
              <a:ext uri="{FF2B5EF4-FFF2-40B4-BE49-F238E27FC236}">
                <a16:creationId xmlns:a16="http://schemas.microsoft.com/office/drawing/2014/main" id="{8F0CCA66-4978-4949-9989-E2A7478FEC3F}"/>
              </a:ext>
            </a:extLst>
          </p:cNvPr>
          <p:cNvSpPr/>
          <p:nvPr/>
        </p:nvSpPr>
        <p:spPr bwMode="auto">
          <a:xfrm rot="1837931">
            <a:off x="6478951" y="1165639"/>
            <a:ext cx="1489517" cy="1489517"/>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Стрелка: круговая 15">
            <a:extLst>
              <a:ext uri="{FF2B5EF4-FFF2-40B4-BE49-F238E27FC236}">
                <a16:creationId xmlns:a16="http://schemas.microsoft.com/office/drawing/2014/main" id="{3FEB7DAC-EDAD-4004-ACF6-0395BAE4A51C}"/>
              </a:ext>
            </a:extLst>
          </p:cNvPr>
          <p:cNvSpPr/>
          <p:nvPr/>
        </p:nvSpPr>
        <p:spPr bwMode="auto">
          <a:xfrm rot="325524">
            <a:off x="7152963" y="851776"/>
            <a:ext cx="2688513" cy="2223981"/>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00106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1A36B0-2A6A-4AB2-8392-7D01C46F70F8}"/>
              </a:ext>
            </a:extLst>
          </p:cNvPr>
          <p:cNvSpPr>
            <a:spLocks noGrp="1"/>
          </p:cNvSpPr>
          <p:nvPr>
            <p:ph type="title"/>
          </p:nvPr>
        </p:nvSpPr>
        <p:spPr/>
        <p:txBody>
          <a:bodyPr/>
          <a:lstStyle/>
          <a:p>
            <a:r>
              <a:rPr lang="en-US" sz="3200" dirty="0"/>
              <a:t>Word practice</a:t>
            </a:r>
            <a:endParaRPr lang="ru-RU" dirty="0"/>
          </a:p>
        </p:txBody>
      </p:sp>
      <p:sp>
        <p:nvSpPr>
          <p:cNvPr id="5" name="Текст 4">
            <a:extLst>
              <a:ext uri="{FF2B5EF4-FFF2-40B4-BE49-F238E27FC236}">
                <a16:creationId xmlns:a16="http://schemas.microsoft.com/office/drawing/2014/main" id="{DD46E03B-E330-44E6-A9BA-5243B004DF0A}"/>
              </a:ext>
            </a:extLst>
          </p:cNvPr>
          <p:cNvSpPr>
            <a:spLocks noGrp="1"/>
          </p:cNvSpPr>
          <p:nvPr>
            <p:ph type="body" sz="quarter" idx="17"/>
          </p:nvPr>
        </p:nvSpPr>
        <p:spPr>
          <a:xfrm>
            <a:off x="479424" y="1738314"/>
            <a:ext cx="3724828" cy="3271008"/>
          </a:xfrm>
        </p:spPr>
        <p:txBody>
          <a:bodyPr/>
          <a:lstStyle/>
          <a:p>
            <a:r>
              <a:rPr lang="ru-RU" sz="1700" dirty="0">
                <a:latin typeface="+mj-lt"/>
              </a:rPr>
              <a:t>В этой игре пользователю необходимо выбрать правильный перевод слова, представленного на экране. Если ответ неправильный, на следующем экране зеленым цветом выделится правильный вариант ответа, а оранжевым – слово, которое выбрал пользователь</a:t>
            </a:r>
          </a:p>
        </p:txBody>
      </p:sp>
      <p:pic>
        <p:nvPicPr>
          <p:cNvPr id="11" name="Рисунок 10">
            <a:extLst>
              <a:ext uri="{FF2B5EF4-FFF2-40B4-BE49-F238E27FC236}">
                <a16:creationId xmlns:a16="http://schemas.microsoft.com/office/drawing/2014/main" id="{BF0981C1-5ACE-4D63-892A-5B2E695A04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7113" y="1963771"/>
            <a:ext cx="1933369" cy="4296374"/>
          </a:xfrm>
          <a:prstGeom prst="rect">
            <a:avLst/>
          </a:prstGeom>
        </p:spPr>
      </p:pic>
      <p:pic>
        <p:nvPicPr>
          <p:cNvPr id="13" name="Рисунок 12">
            <a:extLst>
              <a:ext uri="{FF2B5EF4-FFF2-40B4-BE49-F238E27FC236}">
                <a16:creationId xmlns:a16="http://schemas.microsoft.com/office/drawing/2014/main" id="{38335737-2DBA-40A3-9A6D-CA58E52E95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3749" y="1225629"/>
            <a:ext cx="1933370" cy="4296378"/>
          </a:xfrm>
          <a:prstGeom prst="rect">
            <a:avLst/>
          </a:prstGeom>
        </p:spPr>
      </p:pic>
      <p:pic>
        <p:nvPicPr>
          <p:cNvPr id="14" name="Рисунок 13">
            <a:extLst>
              <a:ext uri="{FF2B5EF4-FFF2-40B4-BE49-F238E27FC236}">
                <a16:creationId xmlns:a16="http://schemas.microsoft.com/office/drawing/2014/main" id="{52B9F641-0257-4B61-B08D-5E132EA4E1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8997" y="1225629"/>
            <a:ext cx="1933370" cy="4296378"/>
          </a:xfrm>
          <a:prstGeom prst="rect">
            <a:avLst/>
          </a:prstGeom>
        </p:spPr>
      </p:pic>
      <p:sp>
        <p:nvSpPr>
          <p:cNvPr id="23" name="Стрелка: круговая 22">
            <a:extLst>
              <a:ext uri="{FF2B5EF4-FFF2-40B4-BE49-F238E27FC236}">
                <a16:creationId xmlns:a16="http://schemas.microsoft.com/office/drawing/2014/main" id="{A73FC39A-70F2-4563-BE13-22077A0D1DE4}"/>
              </a:ext>
            </a:extLst>
          </p:cNvPr>
          <p:cNvSpPr/>
          <p:nvPr/>
        </p:nvSpPr>
        <p:spPr bwMode="auto">
          <a:xfrm rot="1837931">
            <a:off x="6478951" y="1165639"/>
            <a:ext cx="1489517" cy="1489517"/>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Стрелка: круговая 23">
            <a:extLst>
              <a:ext uri="{FF2B5EF4-FFF2-40B4-BE49-F238E27FC236}">
                <a16:creationId xmlns:a16="http://schemas.microsoft.com/office/drawing/2014/main" id="{241D949D-2A26-4D2B-87DF-D38535DC076D}"/>
              </a:ext>
            </a:extLst>
          </p:cNvPr>
          <p:cNvSpPr/>
          <p:nvPr/>
        </p:nvSpPr>
        <p:spPr bwMode="auto">
          <a:xfrm rot="325524">
            <a:off x="7152963" y="851776"/>
            <a:ext cx="2688513" cy="2223981"/>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168231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4C540B-846D-41CC-A479-89712367CF07}"/>
              </a:ext>
            </a:extLst>
          </p:cNvPr>
          <p:cNvSpPr>
            <a:spLocks noGrp="1"/>
          </p:cNvSpPr>
          <p:nvPr>
            <p:ph type="title"/>
          </p:nvPr>
        </p:nvSpPr>
        <p:spPr/>
        <p:txBody>
          <a:bodyPr/>
          <a:lstStyle/>
          <a:p>
            <a:r>
              <a:rPr lang="en-US" sz="3200" dirty="0"/>
              <a:t>Audition</a:t>
            </a:r>
            <a:endParaRPr lang="ru-RU" dirty="0"/>
          </a:p>
        </p:txBody>
      </p:sp>
      <p:sp>
        <p:nvSpPr>
          <p:cNvPr id="5" name="Текст 4">
            <a:extLst>
              <a:ext uri="{FF2B5EF4-FFF2-40B4-BE49-F238E27FC236}">
                <a16:creationId xmlns:a16="http://schemas.microsoft.com/office/drawing/2014/main" id="{9C716B8C-54C4-47F4-BDFE-9E48AFF8B0EF}"/>
              </a:ext>
            </a:extLst>
          </p:cNvPr>
          <p:cNvSpPr>
            <a:spLocks noGrp="1"/>
          </p:cNvSpPr>
          <p:nvPr>
            <p:ph type="body" sz="quarter" idx="17"/>
          </p:nvPr>
        </p:nvSpPr>
        <p:spPr>
          <a:xfrm>
            <a:off x="479424" y="1405572"/>
            <a:ext cx="3361708" cy="4864512"/>
          </a:xfrm>
        </p:spPr>
        <p:txBody>
          <a:bodyPr>
            <a:normAutofit/>
          </a:bodyPr>
          <a:lstStyle/>
          <a:p>
            <a:r>
              <a:rPr lang="ru-RU" sz="1700" dirty="0">
                <a:latin typeface="+mj-lt"/>
              </a:rPr>
              <a:t>Данная игра направленна на проверку качества произношения пользователя. Ему необходимо нажать на кнопку после чего появиться всплывающее окно и произнести слово изображенное на экране. В зависимости от правильности произнесенного, текст на следующем экране подсветиться зеленным или красным цветом.</a:t>
            </a:r>
          </a:p>
        </p:txBody>
      </p:sp>
      <p:pic>
        <p:nvPicPr>
          <p:cNvPr id="9" name="Рисунок 8">
            <a:extLst>
              <a:ext uri="{FF2B5EF4-FFF2-40B4-BE49-F238E27FC236}">
                <a16:creationId xmlns:a16="http://schemas.microsoft.com/office/drawing/2014/main" id="{FD4C2BF9-9C54-4F8B-BB63-8AD205EEBE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0000" y="2419485"/>
            <a:ext cx="1762208" cy="3916018"/>
          </a:xfrm>
          <a:prstGeom prst="rect">
            <a:avLst/>
          </a:prstGeom>
        </p:spPr>
      </p:pic>
      <p:pic>
        <p:nvPicPr>
          <p:cNvPr id="11" name="Рисунок 10">
            <a:extLst>
              <a:ext uri="{FF2B5EF4-FFF2-40B4-BE49-F238E27FC236}">
                <a16:creationId xmlns:a16="http://schemas.microsoft.com/office/drawing/2014/main" id="{EE21C57B-3910-4C38-B7E4-18B4D8BFC6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1089" y="1554800"/>
            <a:ext cx="1762208" cy="3916019"/>
          </a:xfrm>
          <a:prstGeom prst="rect">
            <a:avLst/>
          </a:prstGeom>
        </p:spPr>
      </p:pic>
      <p:pic>
        <p:nvPicPr>
          <p:cNvPr id="13" name="Рисунок 12">
            <a:extLst>
              <a:ext uri="{FF2B5EF4-FFF2-40B4-BE49-F238E27FC236}">
                <a16:creationId xmlns:a16="http://schemas.microsoft.com/office/drawing/2014/main" id="{46C0448A-93B4-445E-8645-85486F9861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2165" y="2508988"/>
            <a:ext cx="1762208" cy="3916018"/>
          </a:xfrm>
          <a:prstGeom prst="rect">
            <a:avLst/>
          </a:prstGeom>
        </p:spPr>
      </p:pic>
      <p:pic>
        <p:nvPicPr>
          <p:cNvPr id="15" name="Рисунок 14">
            <a:extLst>
              <a:ext uri="{FF2B5EF4-FFF2-40B4-BE49-F238E27FC236}">
                <a16:creationId xmlns:a16="http://schemas.microsoft.com/office/drawing/2014/main" id="{82D4C0F7-230A-4F3B-B7FD-21B289646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2703" y="1470991"/>
            <a:ext cx="1772613" cy="3939141"/>
          </a:xfrm>
          <a:prstGeom prst="rect">
            <a:avLst/>
          </a:prstGeom>
        </p:spPr>
      </p:pic>
      <p:sp>
        <p:nvSpPr>
          <p:cNvPr id="20" name="Shape 19">
            <a:extLst>
              <a:ext uri="{FF2B5EF4-FFF2-40B4-BE49-F238E27FC236}">
                <a16:creationId xmlns:a16="http://schemas.microsoft.com/office/drawing/2014/main" id="{11697D1D-D58E-4C95-951D-C4DEDECDE133}"/>
              </a:ext>
            </a:extLst>
          </p:cNvPr>
          <p:cNvSpPr/>
          <p:nvPr/>
        </p:nvSpPr>
        <p:spPr bwMode="auto">
          <a:xfrm rot="19690160">
            <a:off x="5695428" y="5183330"/>
            <a:ext cx="1283493" cy="1283493"/>
          </a:xfrm>
          <a:prstGeom prst="leftCircularArrow">
            <a:avLst>
              <a:gd name="adj1" fmla="val 2636"/>
              <a:gd name="adj2" fmla="val 320426"/>
              <a:gd name="adj3" fmla="val 1968501"/>
              <a:gd name="adj4" fmla="val 8897053"/>
              <a:gd name="adj5" fmla="val 307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Стрелка: круговая 20">
            <a:extLst>
              <a:ext uri="{FF2B5EF4-FFF2-40B4-BE49-F238E27FC236}">
                <a16:creationId xmlns:a16="http://schemas.microsoft.com/office/drawing/2014/main" id="{396D4235-38D7-416A-A691-87DF4C9A6EFD}"/>
              </a:ext>
            </a:extLst>
          </p:cNvPr>
          <p:cNvSpPr/>
          <p:nvPr/>
        </p:nvSpPr>
        <p:spPr bwMode="auto">
          <a:xfrm rot="1837931">
            <a:off x="7593590" y="1443630"/>
            <a:ext cx="1489517" cy="1489517"/>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Стрелка: круговая 22">
            <a:extLst>
              <a:ext uri="{FF2B5EF4-FFF2-40B4-BE49-F238E27FC236}">
                <a16:creationId xmlns:a16="http://schemas.microsoft.com/office/drawing/2014/main" id="{86D41FC1-DC72-4A3F-A471-4FE5A297080E}"/>
              </a:ext>
            </a:extLst>
          </p:cNvPr>
          <p:cNvSpPr/>
          <p:nvPr/>
        </p:nvSpPr>
        <p:spPr bwMode="auto">
          <a:xfrm rot="430074">
            <a:off x="8374501" y="1210102"/>
            <a:ext cx="1814908" cy="1661705"/>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76334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96ADB0-D3DF-4AE9-8C4C-A0473588D906}"/>
              </a:ext>
            </a:extLst>
          </p:cNvPr>
          <p:cNvSpPr>
            <a:spLocks noGrp="1"/>
          </p:cNvSpPr>
          <p:nvPr>
            <p:ph type="title"/>
          </p:nvPr>
        </p:nvSpPr>
        <p:spPr/>
        <p:txBody>
          <a:bodyPr/>
          <a:lstStyle/>
          <a:p>
            <a:r>
              <a:rPr lang="ru-RU" sz="3200" dirty="0"/>
              <a:t>Мультиплеер</a:t>
            </a:r>
            <a:endParaRPr lang="ru-RU" dirty="0"/>
          </a:p>
        </p:txBody>
      </p:sp>
      <p:sp>
        <p:nvSpPr>
          <p:cNvPr id="5" name="Текст 4">
            <a:extLst>
              <a:ext uri="{FF2B5EF4-FFF2-40B4-BE49-F238E27FC236}">
                <a16:creationId xmlns:a16="http://schemas.microsoft.com/office/drawing/2014/main" id="{DC2F9F0D-F71C-415F-AABD-5E6A86D8F2A3}"/>
              </a:ext>
            </a:extLst>
          </p:cNvPr>
          <p:cNvSpPr>
            <a:spLocks noGrp="1"/>
          </p:cNvSpPr>
          <p:nvPr>
            <p:ph type="body" sz="quarter" idx="17"/>
          </p:nvPr>
        </p:nvSpPr>
        <p:spPr>
          <a:xfrm>
            <a:off x="479424" y="1566723"/>
            <a:ext cx="3892550" cy="2727959"/>
          </a:xfrm>
        </p:spPr>
        <p:txBody>
          <a:bodyPr>
            <a:normAutofit/>
          </a:bodyPr>
          <a:lstStyle/>
          <a:p>
            <a:r>
              <a:rPr lang="ru-RU" sz="1700" dirty="0">
                <a:latin typeface="+mj-lt"/>
              </a:rPr>
              <a:t>В этой игре пользователь может соревноваться с другими игроками в режиме </a:t>
            </a:r>
            <a:r>
              <a:rPr lang="en-US" sz="1700" dirty="0">
                <a:latin typeface="+mj-lt"/>
              </a:rPr>
              <a:t>Word practice</a:t>
            </a:r>
            <a:r>
              <a:rPr lang="ru-RU" sz="1700" dirty="0">
                <a:latin typeface="+mj-lt"/>
              </a:rPr>
              <a:t>. Ему необходимо выбирать свой вариант ответа после чего его результат сравнивается с выбором другого пользователя.</a:t>
            </a:r>
            <a:endParaRPr lang="ru-RU" dirty="0"/>
          </a:p>
        </p:txBody>
      </p:sp>
      <p:pic>
        <p:nvPicPr>
          <p:cNvPr id="8" name="Рисунок 7">
            <a:extLst>
              <a:ext uri="{FF2B5EF4-FFF2-40B4-BE49-F238E27FC236}">
                <a16:creationId xmlns:a16="http://schemas.microsoft.com/office/drawing/2014/main" id="{DF5D7E59-48CB-4CE6-98FE-4AE03F3D35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8997" y="1225629"/>
            <a:ext cx="1933370" cy="4296378"/>
          </a:xfrm>
          <a:prstGeom prst="rect">
            <a:avLst/>
          </a:prstGeom>
        </p:spPr>
      </p:pic>
      <p:sp>
        <p:nvSpPr>
          <p:cNvPr id="9" name="Стрелка: круговая 8">
            <a:extLst>
              <a:ext uri="{FF2B5EF4-FFF2-40B4-BE49-F238E27FC236}">
                <a16:creationId xmlns:a16="http://schemas.microsoft.com/office/drawing/2014/main" id="{E1FBB029-B739-4740-B070-B0EFBEA45531}"/>
              </a:ext>
            </a:extLst>
          </p:cNvPr>
          <p:cNvSpPr/>
          <p:nvPr/>
        </p:nvSpPr>
        <p:spPr bwMode="auto">
          <a:xfrm rot="1837931">
            <a:off x="6478951" y="1165639"/>
            <a:ext cx="1489517" cy="1489517"/>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10" name="Рисунок 9">
            <a:extLst>
              <a:ext uri="{FF2B5EF4-FFF2-40B4-BE49-F238E27FC236}">
                <a16:creationId xmlns:a16="http://schemas.microsoft.com/office/drawing/2014/main" id="{ED8A5BE3-8B32-4820-B9C0-3FC397B09C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7112" y="1963771"/>
            <a:ext cx="1933369" cy="4296374"/>
          </a:xfrm>
          <a:prstGeom prst="rect">
            <a:avLst/>
          </a:prstGeom>
        </p:spPr>
      </p:pic>
      <p:pic>
        <p:nvPicPr>
          <p:cNvPr id="11" name="Рисунок 10">
            <a:extLst>
              <a:ext uri="{FF2B5EF4-FFF2-40B4-BE49-F238E27FC236}">
                <a16:creationId xmlns:a16="http://schemas.microsoft.com/office/drawing/2014/main" id="{03095730-FBC9-4261-B0C6-336D9A0C0A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3747" y="1225629"/>
            <a:ext cx="1933371" cy="4296378"/>
          </a:xfrm>
          <a:prstGeom prst="rect">
            <a:avLst/>
          </a:prstGeom>
        </p:spPr>
      </p:pic>
      <p:sp>
        <p:nvSpPr>
          <p:cNvPr id="12" name="Стрелка: круговая 11">
            <a:extLst>
              <a:ext uri="{FF2B5EF4-FFF2-40B4-BE49-F238E27FC236}">
                <a16:creationId xmlns:a16="http://schemas.microsoft.com/office/drawing/2014/main" id="{F2C1ED69-91EB-419D-830D-36D8C6731898}"/>
              </a:ext>
            </a:extLst>
          </p:cNvPr>
          <p:cNvSpPr/>
          <p:nvPr/>
        </p:nvSpPr>
        <p:spPr bwMode="auto">
          <a:xfrm rot="325524">
            <a:off x="7152963" y="851776"/>
            <a:ext cx="2688513" cy="2223981"/>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1471112722"/>
      </p:ext>
    </p:extLst>
  </p:cSld>
  <p:clrMapOvr>
    <a:masterClrMapping/>
  </p:clrMapOvr>
</p:sld>
</file>

<file path=ppt/theme/theme1.xml><?xml version="1.0" encoding="utf-8"?>
<a:theme xmlns:a="http://schemas.openxmlformats.org/drawingml/2006/main" name="Тема Office">
  <a:themeElements>
    <a:clrScheme name="МТУСИ">
      <a:dk1>
        <a:srgbClr val="352379"/>
      </a:dk1>
      <a:lt1>
        <a:srgbClr val="FFFFFF"/>
      </a:lt1>
      <a:dk2>
        <a:srgbClr val="352379"/>
      </a:dk2>
      <a:lt2>
        <a:srgbClr val="FFFFFF"/>
      </a:lt2>
      <a:accent1>
        <a:srgbClr val="352379"/>
      </a:accent1>
      <a:accent2>
        <a:srgbClr val="C7ADEB"/>
      </a:accent2>
      <a:accent3>
        <a:srgbClr val="532494"/>
      </a:accent3>
      <a:accent4>
        <a:srgbClr val="E3D6F5"/>
      </a:accent4>
      <a:accent5>
        <a:srgbClr val="8C64D8"/>
      </a:accent5>
      <a:accent6>
        <a:srgbClr val="000000"/>
      </a:accent6>
      <a:hlink>
        <a:srgbClr val="8C64D8"/>
      </a:hlink>
      <a:folHlink>
        <a:srgbClr val="352379"/>
      </a:folHlink>
    </a:clrScheme>
    <a:fontScheme name="МТУСИ">
      <a:majorFont>
        <a:latin typeface="Montserrat SemiBold"/>
        <a:ea typeface="Arial"/>
        <a:cs typeface="Arial"/>
      </a:majorFont>
      <a:minorFont>
        <a:latin typeface="Montserrat"/>
        <a:ea typeface="Arial"/>
        <a:cs typeface="Arial"/>
      </a:minorFont>
    </a:fontScheme>
    <a:fmtScheme name="Стандартная">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bodyPr/>
      <a:lstStyle/>
    </a:tx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TotalTime>
  <Words>415</Words>
  <Application>Microsoft Office PowerPoint</Application>
  <DocSecurity>0</DocSecurity>
  <PresentationFormat>Широкоэкранный</PresentationFormat>
  <Paragraphs>25</Paragraphs>
  <Slides>9</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9</vt:i4>
      </vt:variant>
    </vt:vector>
  </HeadingPairs>
  <TitlesOfParts>
    <vt:vector size="14" baseType="lpstr">
      <vt:lpstr>Arial</vt:lpstr>
      <vt:lpstr>Montserrat</vt:lpstr>
      <vt:lpstr>Montserrat SemiBold</vt:lpstr>
      <vt:lpstr>Calibri</vt:lpstr>
      <vt:lpstr>Тема Office</vt:lpstr>
      <vt:lpstr>Разработка мобильного приложения “Language App”</vt:lpstr>
      <vt:lpstr>Техническое задание</vt:lpstr>
      <vt:lpstr>Приветствие пользователей</vt:lpstr>
      <vt:lpstr>Регистрация и авторизация </vt:lpstr>
      <vt:lpstr>Главный экран</vt:lpstr>
      <vt:lpstr>Guess the animal</vt:lpstr>
      <vt:lpstr>Word practice</vt:lpstr>
      <vt:lpstr>Audition</vt:lpstr>
      <vt:lpstr>Мультиплеер</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 [v4]</dc:creator>
  <cp:keywords/>
  <dc:description/>
  <cp:lastModifiedBy>Даниил Глазков</cp:lastModifiedBy>
  <cp:revision>43</cp:revision>
  <dcterms:created xsi:type="dcterms:W3CDTF">2023-04-19T21:39:12Z</dcterms:created>
  <dcterms:modified xsi:type="dcterms:W3CDTF">2024-04-18T01:34:38Z</dcterms:modified>
  <cp:category/>
  <dc:identifier/>
  <cp:contentStatus/>
  <dc:language/>
  <cp:version/>
</cp:coreProperties>
</file>